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Override PartName="/ppt/diagrams/data13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73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579" autoAdjust="0"/>
  </p:normalViewPr>
  <p:slideViewPr>
    <p:cSldViewPr>
      <p:cViewPr varScale="1">
        <p:scale>
          <a:sx n="66" d="100"/>
          <a:sy n="66" d="100"/>
        </p:scale>
        <p:origin x="-14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A20AAA-BEA9-4113-AF0C-02CEDB05FDB6}" type="doc">
      <dgm:prSet loTypeId="urn:microsoft.com/office/officeart/2005/8/layout/radial6" loCatId="cycle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zh-CN" altLang="en-US"/>
        </a:p>
      </dgm:t>
    </dgm:pt>
    <dgm:pt modelId="{916ED615-61EC-437C-8869-976B98858F0F}">
      <dgm:prSet phldrT="[文本]"/>
      <dgm:spPr/>
      <dgm:t>
        <a:bodyPr/>
        <a:lstStyle/>
        <a:p>
          <a:r>
            <a:rPr lang="zh-CN" altLang="en-US" dirty="0" smtClean="0">
              <a:latin typeface="方正魏碑_GBK" pitchFamily="65" charset="-122"/>
              <a:ea typeface="方正魏碑_GBK" pitchFamily="65" charset="-122"/>
            </a:rPr>
            <a:t>三创</a:t>
          </a:r>
          <a:endParaRPr lang="zh-CN" altLang="en-US" dirty="0">
            <a:latin typeface="方正魏碑_GBK" pitchFamily="65" charset="-122"/>
            <a:ea typeface="方正魏碑_GBK" pitchFamily="65" charset="-122"/>
          </a:endParaRPr>
        </a:p>
      </dgm:t>
    </dgm:pt>
    <dgm:pt modelId="{9892ED6F-663A-48D1-B90A-3B9821F79A72}" type="parTrans" cxnId="{8561CAB0-1EAF-4B88-A3A0-227D24F20DD3}">
      <dgm:prSet/>
      <dgm:spPr/>
      <dgm:t>
        <a:bodyPr/>
        <a:lstStyle/>
        <a:p>
          <a:endParaRPr lang="zh-CN" altLang="en-US"/>
        </a:p>
      </dgm:t>
    </dgm:pt>
    <dgm:pt modelId="{6073673C-570A-4B37-943F-72A9D61CB074}" type="sibTrans" cxnId="{8561CAB0-1EAF-4B88-A3A0-227D24F20DD3}">
      <dgm:prSet/>
      <dgm:spPr/>
      <dgm:t>
        <a:bodyPr/>
        <a:lstStyle/>
        <a:p>
          <a:endParaRPr lang="zh-CN" altLang="en-US"/>
        </a:p>
      </dgm:t>
    </dgm:pt>
    <dgm:pt modelId="{0A184C05-31D0-42BE-B35E-DDD924C5FADC}">
      <dgm:prSet phldrT="[文本]"/>
      <dgm:spPr/>
      <dgm:t>
        <a:bodyPr/>
        <a:lstStyle/>
        <a:p>
          <a:r>
            <a:rPr lang="zh-CN" altLang="en-US" b="1" dirty="0" smtClean="0">
              <a:latin typeface="方正魏碑_GBK" pitchFamily="65" charset="-122"/>
              <a:ea typeface="方正魏碑_GBK" pitchFamily="65" charset="-122"/>
            </a:rPr>
            <a:t>思想引领</a:t>
          </a:r>
          <a:endParaRPr lang="zh-CN" altLang="en-US" b="1" dirty="0">
            <a:latin typeface="方正魏碑_GBK" pitchFamily="65" charset="-122"/>
            <a:ea typeface="方正魏碑_GBK" pitchFamily="65" charset="-122"/>
          </a:endParaRPr>
        </a:p>
      </dgm:t>
    </dgm:pt>
    <dgm:pt modelId="{536D4C35-53E3-4099-94D6-34797F1FE52A}" type="parTrans" cxnId="{245EBA81-ECCA-41E6-B18F-7BC99037F2AA}">
      <dgm:prSet/>
      <dgm:spPr/>
      <dgm:t>
        <a:bodyPr/>
        <a:lstStyle/>
        <a:p>
          <a:endParaRPr lang="zh-CN" altLang="en-US"/>
        </a:p>
      </dgm:t>
    </dgm:pt>
    <dgm:pt modelId="{0C73773D-3874-48D3-87DE-4EBABC1DE121}" type="sibTrans" cxnId="{245EBA81-ECCA-41E6-B18F-7BC99037F2AA}">
      <dgm:prSet/>
      <dgm:spPr/>
      <dgm:t>
        <a:bodyPr/>
        <a:lstStyle/>
        <a:p>
          <a:endParaRPr lang="zh-CN" altLang="en-US"/>
        </a:p>
      </dgm:t>
    </dgm:pt>
    <dgm:pt modelId="{DE24EF1D-0430-4194-8BD0-8FF2895D8DA3}">
      <dgm:prSet phldrT="[文本]"/>
      <dgm:spPr/>
      <dgm:t>
        <a:bodyPr/>
        <a:lstStyle/>
        <a:p>
          <a:r>
            <a:rPr lang="zh-CN" altLang="en-US" dirty="0" smtClean="0">
              <a:latin typeface="方正魏碑_GBK" pitchFamily="65" charset="-122"/>
              <a:ea typeface="方正魏碑_GBK" pitchFamily="65" charset="-122"/>
            </a:rPr>
            <a:t>组织建设</a:t>
          </a:r>
          <a:endParaRPr lang="zh-CN" altLang="en-US" dirty="0">
            <a:latin typeface="方正魏碑_GBK" pitchFamily="65" charset="-122"/>
            <a:ea typeface="方正魏碑_GBK" pitchFamily="65" charset="-122"/>
          </a:endParaRPr>
        </a:p>
      </dgm:t>
    </dgm:pt>
    <dgm:pt modelId="{7FC2CAD6-F75A-485D-BEFA-6B9D248B2E74}" type="parTrans" cxnId="{6619B400-5859-4907-91D5-36FCD0B5B28B}">
      <dgm:prSet/>
      <dgm:spPr/>
      <dgm:t>
        <a:bodyPr/>
        <a:lstStyle/>
        <a:p>
          <a:endParaRPr lang="zh-CN" altLang="en-US"/>
        </a:p>
      </dgm:t>
    </dgm:pt>
    <dgm:pt modelId="{F03ABAF8-516E-4649-8739-520FE0E1A1BE}" type="sibTrans" cxnId="{6619B400-5859-4907-91D5-36FCD0B5B28B}">
      <dgm:prSet/>
      <dgm:spPr/>
      <dgm:t>
        <a:bodyPr/>
        <a:lstStyle/>
        <a:p>
          <a:endParaRPr lang="zh-CN" altLang="en-US"/>
        </a:p>
      </dgm:t>
    </dgm:pt>
    <dgm:pt modelId="{0C0A96B1-E467-49C5-BE8E-E39BF4FEDEB6}">
      <dgm:prSet phldrT="[文本]"/>
      <dgm:spPr/>
      <dgm:t>
        <a:bodyPr/>
        <a:lstStyle/>
        <a:p>
          <a:r>
            <a:rPr lang="zh-CN" altLang="en-US" dirty="0" smtClean="0">
              <a:latin typeface="方正魏碑_GBK" pitchFamily="65" charset="-122"/>
              <a:ea typeface="方正魏碑_GBK" pitchFamily="65" charset="-122"/>
            </a:rPr>
            <a:t>校园文化</a:t>
          </a:r>
          <a:endParaRPr lang="zh-CN" altLang="en-US" dirty="0">
            <a:latin typeface="方正魏碑_GBK" pitchFamily="65" charset="-122"/>
            <a:ea typeface="方正魏碑_GBK" pitchFamily="65" charset="-122"/>
          </a:endParaRPr>
        </a:p>
      </dgm:t>
    </dgm:pt>
    <dgm:pt modelId="{F08BD81B-69D5-41EE-9AD5-1276B0A7F385}" type="parTrans" cxnId="{5FE739B9-24EC-4B93-8F7C-E0C5F728FC83}">
      <dgm:prSet/>
      <dgm:spPr/>
      <dgm:t>
        <a:bodyPr/>
        <a:lstStyle/>
        <a:p>
          <a:endParaRPr lang="zh-CN" altLang="en-US"/>
        </a:p>
      </dgm:t>
    </dgm:pt>
    <dgm:pt modelId="{FAB9D27F-18A5-4C1D-8AE8-AB2FD1C12E19}" type="sibTrans" cxnId="{5FE739B9-24EC-4B93-8F7C-E0C5F728FC83}">
      <dgm:prSet/>
      <dgm:spPr/>
      <dgm:t>
        <a:bodyPr/>
        <a:lstStyle/>
        <a:p>
          <a:endParaRPr lang="zh-CN" altLang="en-US"/>
        </a:p>
      </dgm:t>
    </dgm:pt>
    <dgm:pt modelId="{D81ECF39-76B7-4A55-B869-68EDA7B7E3FC}" type="pres">
      <dgm:prSet presAssocID="{E8A20AAA-BEA9-4113-AF0C-02CEDB05FDB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020F7236-55C5-46BB-AE4B-370BDE638A79}" type="pres">
      <dgm:prSet presAssocID="{916ED615-61EC-437C-8869-976B98858F0F}" presName="centerShape" presStyleLbl="node0" presStyleIdx="0" presStyleCnt="1"/>
      <dgm:spPr/>
      <dgm:t>
        <a:bodyPr/>
        <a:lstStyle/>
        <a:p>
          <a:endParaRPr lang="zh-CN" altLang="en-US"/>
        </a:p>
      </dgm:t>
    </dgm:pt>
    <dgm:pt modelId="{0360483D-3E0C-4256-88AC-9D5617469156}" type="pres">
      <dgm:prSet presAssocID="{0A184C05-31D0-42BE-B35E-DDD924C5FAD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7C62ECE-0F24-4252-BFE6-01D9A5A1EBD7}" type="pres">
      <dgm:prSet presAssocID="{0A184C05-31D0-42BE-B35E-DDD924C5FADC}" presName="dummy" presStyleCnt="0"/>
      <dgm:spPr/>
    </dgm:pt>
    <dgm:pt modelId="{1ADA1708-CA2F-4C9E-865F-FF8171772684}" type="pres">
      <dgm:prSet presAssocID="{0C73773D-3874-48D3-87DE-4EBABC1DE121}" presName="sibTrans" presStyleLbl="sibTrans2D1" presStyleIdx="0" presStyleCnt="3"/>
      <dgm:spPr/>
      <dgm:t>
        <a:bodyPr/>
        <a:lstStyle/>
        <a:p>
          <a:endParaRPr lang="zh-CN" altLang="en-US"/>
        </a:p>
      </dgm:t>
    </dgm:pt>
    <dgm:pt modelId="{909B66C2-B5FD-46C6-91C4-7C0C25123C33}" type="pres">
      <dgm:prSet presAssocID="{DE24EF1D-0430-4194-8BD0-8FF2895D8DA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9103DEC-7AA3-4F1F-8EDC-9DC0B45B5BA0}" type="pres">
      <dgm:prSet presAssocID="{DE24EF1D-0430-4194-8BD0-8FF2895D8DA3}" presName="dummy" presStyleCnt="0"/>
      <dgm:spPr/>
    </dgm:pt>
    <dgm:pt modelId="{2E363C6F-E326-4E86-AF17-95B9B7AB76B0}" type="pres">
      <dgm:prSet presAssocID="{F03ABAF8-516E-4649-8739-520FE0E1A1BE}" presName="sibTrans" presStyleLbl="sibTrans2D1" presStyleIdx="1" presStyleCnt="3"/>
      <dgm:spPr/>
      <dgm:t>
        <a:bodyPr/>
        <a:lstStyle/>
        <a:p>
          <a:endParaRPr lang="zh-CN" altLang="en-US"/>
        </a:p>
      </dgm:t>
    </dgm:pt>
    <dgm:pt modelId="{C30A4AE0-B701-4513-863E-373E405B00EE}" type="pres">
      <dgm:prSet presAssocID="{0C0A96B1-E467-49C5-BE8E-E39BF4FEDEB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B699D78-6FC3-459B-BF5D-82DB919C2857}" type="pres">
      <dgm:prSet presAssocID="{0C0A96B1-E467-49C5-BE8E-E39BF4FEDEB6}" presName="dummy" presStyleCnt="0"/>
      <dgm:spPr/>
    </dgm:pt>
    <dgm:pt modelId="{E2AD07B1-8C6C-48FD-90B6-6721068BB937}" type="pres">
      <dgm:prSet presAssocID="{FAB9D27F-18A5-4C1D-8AE8-AB2FD1C12E19}" presName="sibTrans" presStyleLbl="sibTrans2D1" presStyleIdx="2" presStyleCnt="3"/>
      <dgm:spPr/>
      <dgm:t>
        <a:bodyPr/>
        <a:lstStyle/>
        <a:p>
          <a:endParaRPr lang="zh-CN" altLang="en-US"/>
        </a:p>
      </dgm:t>
    </dgm:pt>
  </dgm:ptLst>
  <dgm:cxnLst>
    <dgm:cxn modelId="{6619B400-5859-4907-91D5-36FCD0B5B28B}" srcId="{916ED615-61EC-437C-8869-976B98858F0F}" destId="{DE24EF1D-0430-4194-8BD0-8FF2895D8DA3}" srcOrd="1" destOrd="0" parTransId="{7FC2CAD6-F75A-485D-BEFA-6B9D248B2E74}" sibTransId="{F03ABAF8-516E-4649-8739-520FE0E1A1BE}"/>
    <dgm:cxn modelId="{0FA7A9FD-9DDC-4032-8F88-1E20BA7CB605}" type="presOf" srcId="{FAB9D27F-18A5-4C1D-8AE8-AB2FD1C12E19}" destId="{E2AD07B1-8C6C-48FD-90B6-6721068BB937}" srcOrd="0" destOrd="0" presId="urn:microsoft.com/office/officeart/2005/8/layout/radial6"/>
    <dgm:cxn modelId="{8561CAB0-1EAF-4B88-A3A0-227D24F20DD3}" srcId="{E8A20AAA-BEA9-4113-AF0C-02CEDB05FDB6}" destId="{916ED615-61EC-437C-8869-976B98858F0F}" srcOrd="0" destOrd="0" parTransId="{9892ED6F-663A-48D1-B90A-3B9821F79A72}" sibTransId="{6073673C-570A-4B37-943F-72A9D61CB074}"/>
    <dgm:cxn modelId="{5FE739B9-24EC-4B93-8F7C-E0C5F728FC83}" srcId="{916ED615-61EC-437C-8869-976B98858F0F}" destId="{0C0A96B1-E467-49C5-BE8E-E39BF4FEDEB6}" srcOrd="2" destOrd="0" parTransId="{F08BD81B-69D5-41EE-9AD5-1276B0A7F385}" sibTransId="{FAB9D27F-18A5-4C1D-8AE8-AB2FD1C12E19}"/>
    <dgm:cxn modelId="{918D1648-AC5F-48D2-8C39-B5EB3C29E504}" type="presOf" srcId="{DE24EF1D-0430-4194-8BD0-8FF2895D8DA3}" destId="{909B66C2-B5FD-46C6-91C4-7C0C25123C33}" srcOrd="0" destOrd="0" presId="urn:microsoft.com/office/officeart/2005/8/layout/radial6"/>
    <dgm:cxn modelId="{72D754DD-EC4D-41FF-8ACA-F24AE1A09377}" type="presOf" srcId="{E8A20AAA-BEA9-4113-AF0C-02CEDB05FDB6}" destId="{D81ECF39-76B7-4A55-B869-68EDA7B7E3FC}" srcOrd="0" destOrd="0" presId="urn:microsoft.com/office/officeart/2005/8/layout/radial6"/>
    <dgm:cxn modelId="{D86741C0-A805-4C6C-9F93-A17147043B23}" type="presOf" srcId="{F03ABAF8-516E-4649-8739-520FE0E1A1BE}" destId="{2E363C6F-E326-4E86-AF17-95B9B7AB76B0}" srcOrd="0" destOrd="0" presId="urn:microsoft.com/office/officeart/2005/8/layout/radial6"/>
    <dgm:cxn modelId="{73D29717-A6CE-4CD8-A08D-B3E841CCB035}" type="presOf" srcId="{916ED615-61EC-437C-8869-976B98858F0F}" destId="{020F7236-55C5-46BB-AE4B-370BDE638A79}" srcOrd="0" destOrd="0" presId="urn:microsoft.com/office/officeart/2005/8/layout/radial6"/>
    <dgm:cxn modelId="{4C31DE51-E3F9-4B00-A9F6-15620C332E7C}" type="presOf" srcId="{0C73773D-3874-48D3-87DE-4EBABC1DE121}" destId="{1ADA1708-CA2F-4C9E-865F-FF8171772684}" srcOrd="0" destOrd="0" presId="urn:microsoft.com/office/officeart/2005/8/layout/radial6"/>
    <dgm:cxn modelId="{4BBB9F2C-FF1E-443E-A379-8C80389B6D45}" type="presOf" srcId="{0A184C05-31D0-42BE-B35E-DDD924C5FADC}" destId="{0360483D-3E0C-4256-88AC-9D5617469156}" srcOrd="0" destOrd="0" presId="urn:microsoft.com/office/officeart/2005/8/layout/radial6"/>
    <dgm:cxn modelId="{F4640DC6-825F-400A-8C7B-51ACF6A4132C}" type="presOf" srcId="{0C0A96B1-E467-49C5-BE8E-E39BF4FEDEB6}" destId="{C30A4AE0-B701-4513-863E-373E405B00EE}" srcOrd="0" destOrd="0" presId="urn:microsoft.com/office/officeart/2005/8/layout/radial6"/>
    <dgm:cxn modelId="{245EBA81-ECCA-41E6-B18F-7BC99037F2AA}" srcId="{916ED615-61EC-437C-8869-976B98858F0F}" destId="{0A184C05-31D0-42BE-B35E-DDD924C5FADC}" srcOrd="0" destOrd="0" parTransId="{536D4C35-53E3-4099-94D6-34797F1FE52A}" sibTransId="{0C73773D-3874-48D3-87DE-4EBABC1DE121}"/>
    <dgm:cxn modelId="{49EF24BC-0054-41D5-B12B-DF7B6A5F319A}" type="presParOf" srcId="{D81ECF39-76B7-4A55-B869-68EDA7B7E3FC}" destId="{020F7236-55C5-46BB-AE4B-370BDE638A79}" srcOrd="0" destOrd="0" presId="urn:microsoft.com/office/officeart/2005/8/layout/radial6"/>
    <dgm:cxn modelId="{9D426630-7EC2-481B-B1E2-94D9AB3D3569}" type="presParOf" srcId="{D81ECF39-76B7-4A55-B869-68EDA7B7E3FC}" destId="{0360483D-3E0C-4256-88AC-9D5617469156}" srcOrd="1" destOrd="0" presId="urn:microsoft.com/office/officeart/2005/8/layout/radial6"/>
    <dgm:cxn modelId="{FBDD34FE-9DDB-48DD-B59F-57218556C927}" type="presParOf" srcId="{D81ECF39-76B7-4A55-B869-68EDA7B7E3FC}" destId="{07C62ECE-0F24-4252-BFE6-01D9A5A1EBD7}" srcOrd="2" destOrd="0" presId="urn:microsoft.com/office/officeart/2005/8/layout/radial6"/>
    <dgm:cxn modelId="{7BA79DB1-A82A-4C22-B0FF-B4411D028394}" type="presParOf" srcId="{D81ECF39-76B7-4A55-B869-68EDA7B7E3FC}" destId="{1ADA1708-CA2F-4C9E-865F-FF8171772684}" srcOrd="3" destOrd="0" presId="urn:microsoft.com/office/officeart/2005/8/layout/radial6"/>
    <dgm:cxn modelId="{6DB096CD-35A5-4ED9-80F3-10F5952796BB}" type="presParOf" srcId="{D81ECF39-76B7-4A55-B869-68EDA7B7E3FC}" destId="{909B66C2-B5FD-46C6-91C4-7C0C25123C33}" srcOrd="4" destOrd="0" presId="urn:microsoft.com/office/officeart/2005/8/layout/radial6"/>
    <dgm:cxn modelId="{9CD96842-6120-4791-86E0-BFF049EF616D}" type="presParOf" srcId="{D81ECF39-76B7-4A55-B869-68EDA7B7E3FC}" destId="{F9103DEC-7AA3-4F1F-8EDC-9DC0B45B5BA0}" srcOrd="5" destOrd="0" presId="urn:microsoft.com/office/officeart/2005/8/layout/radial6"/>
    <dgm:cxn modelId="{F9125155-90BC-42C1-9B86-B297241E512B}" type="presParOf" srcId="{D81ECF39-76B7-4A55-B869-68EDA7B7E3FC}" destId="{2E363C6F-E326-4E86-AF17-95B9B7AB76B0}" srcOrd="6" destOrd="0" presId="urn:microsoft.com/office/officeart/2005/8/layout/radial6"/>
    <dgm:cxn modelId="{0F4100A5-985A-4EC0-87F8-C3986240D028}" type="presParOf" srcId="{D81ECF39-76B7-4A55-B869-68EDA7B7E3FC}" destId="{C30A4AE0-B701-4513-863E-373E405B00EE}" srcOrd="7" destOrd="0" presId="urn:microsoft.com/office/officeart/2005/8/layout/radial6"/>
    <dgm:cxn modelId="{439E106F-65D7-4DED-A9DE-ACB091D209A4}" type="presParOf" srcId="{D81ECF39-76B7-4A55-B869-68EDA7B7E3FC}" destId="{CB699D78-6FC3-459B-BF5D-82DB919C2857}" srcOrd="8" destOrd="0" presId="urn:microsoft.com/office/officeart/2005/8/layout/radial6"/>
    <dgm:cxn modelId="{993997C3-603E-482C-BFB7-8B80781F08E0}" type="presParOf" srcId="{D81ECF39-76B7-4A55-B869-68EDA7B7E3FC}" destId="{E2AD07B1-8C6C-48FD-90B6-6721068BB937}" srcOrd="9" destOrd="0" presId="urn:microsoft.com/office/officeart/2005/8/layout/radial6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D878224-22CE-4254-B903-CD85AF4DC28E}" type="doc">
      <dgm:prSet loTypeId="urn:microsoft.com/office/officeart/2005/8/layout/pyramid2" loCatId="pyramid" qsTypeId="urn:microsoft.com/office/officeart/2005/8/quickstyle/3d7" qsCatId="3D" csTypeId="urn:microsoft.com/office/officeart/2005/8/colors/colorful5" csCatId="colorful" phldr="1"/>
      <dgm:spPr/>
      <dgm:t>
        <a:bodyPr/>
        <a:lstStyle/>
        <a:p>
          <a:endParaRPr lang="zh-CN" altLang="en-US"/>
        </a:p>
      </dgm:t>
    </dgm:pt>
    <dgm:pt modelId="{810D9F24-FB2F-41A5-869D-3F6DA8815141}">
      <dgm:prSet phldrT="[文本]" custT="1"/>
      <dgm:spPr/>
      <dgm:t>
        <a:bodyPr/>
        <a:lstStyle/>
        <a:p>
          <a:r>
            <a:rPr lang="zh-CN" altLang="en-US" sz="1800" b="1" dirty="0" smtClean="0">
              <a:solidFill>
                <a:srgbClr val="FF0000"/>
              </a:solidFill>
              <a:latin typeface="方正魏碑_GBK" pitchFamily="65" charset="-122"/>
              <a:ea typeface="方正魏碑_GBK" pitchFamily="65" charset="-122"/>
            </a:rPr>
            <a:t>开幕式暨彩色跑活动</a:t>
          </a:r>
          <a:endParaRPr lang="zh-CN" altLang="en-US" sz="1800" b="1" dirty="0">
            <a:solidFill>
              <a:srgbClr val="FF0000"/>
            </a:solidFill>
            <a:latin typeface="方正魏碑_GBK" pitchFamily="65" charset="-122"/>
            <a:ea typeface="方正魏碑_GBK" pitchFamily="65" charset="-122"/>
          </a:endParaRPr>
        </a:p>
      </dgm:t>
    </dgm:pt>
    <dgm:pt modelId="{D0656A00-4C25-407D-9AE6-7F1076D90B7F}" type="parTrans" cxnId="{697F5D70-8A54-48BC-A9B0-E7F16771BEE9}">
      <dgm:prSet/>
      <dgm:spPr/>
      <dgm:t>
        <a:bodyPr/>
        <a:lstStyle/>
        <a:p>
          <a:endParaRPr lang="zh-CN" altLang="en-US"/>
        </a:p>
      </dgm:t>
    </dgm:pt>
    <dgm:pt modelId="{0B95DB14-CD28-4DCB-906E-A1374BAD6340}" type="sibTrans" cxnId="{697F5D70-8A54-48BC-A9B0-E7F16771BEE9}">
      <dgm:prSet/>
      <dgm:spPr/>
      <dgm:t>
        <a:bodyPr/>
        <a:lstStyle/>
        <a:p>
          <a:endParaRPr lang="zh-CN" altLang="en-US"/>
        </a:p>
      </dgm:t>
    </dgm:pt>
    <dgm:pt modelId="{2030AA74-5549-4B5A-89CF-C11C67A450FC}">
      <dgm:prSet phldrT="[文本]" custT="1"/>
      <dgm:spPr/>
      <dgm:t>
        <a:bodyPr/>
        <a:lstStyle/>
        <a:p>
          <a:r>
            <a:rPr lang="zh-CN" altLang="en-US" sz="1800" b="1" dirty="0" smtClean="0">
              <a:solidFill>
                <a:srgbClr val="FF0000"/>
              </a:solidFill>
              <a:latin typeface="方正魏碑_GBK" pitchFamily="65" charset="-122"/>
              <a:ea typeface="方正魏碑_GBK" pitchFamily="65" charset="-122"/>
            </a:rPr>
            <a:t>市民学校优秀事迹展播活动</a:t>
          </a:r>
          <a:endParaRPr lang="zh-CN" altLang="en-US" sz="1800" dirty="0">
            <a:solidFill>
              <a:srgbClr val="FF0000"/>
            </a:solidFill>
            <a:latin typeface="方正魏碑_GBK" pitchFamily="65" charset="-122"/>
            <a:ea typeface="方正魏碑_GBK" pitchFamily="65" charset="-122"/>
          </a:endParaRPr>
        </a:p>
      </dgm:t>
    </dgm:pt>
    <dgm:pt modelId="{2BB4F2C0-99D1-4B04-B123-55BB1E0038DF}" type="parTrans" cxnId="{3C3D5F37-A48D-4462-9579-E2C2447224ED}">
      <dgm:prSet/>
      <dgm:spPr/>
      <dgm:t>
        <a:bodyPr/>
        <a:lstStyle/>
        <a:p>
          <a:endParaRPr lang="zh-CN" altLang="en-US"/>
        </a:p>
      </dgm:t>
    </dgm:pt>
    <dgm:pt modelId="{EB25F5CF-58A3-492C-A198-8699A320CCAB}" type="sibTrans" cxnId="{3C3D5F37-A48D-4462-9579-E2C2447224ED}">
      <dgm:prSet/>
      <dgm:spPr/>
      <dgm:t>
        <a:bodyPr/>
        <a:lstStyle/>
        <a:p>
          <a:endParaRPr lang="zh-CN" altLang="en-US"/>
        </a:p>
      </dgm:t>
    </dgm:pt>
    <dgm:pt modelId="{57ED47BC-9791-484B-9602-63DDE7827641}">
      <dgm:prSet phldrT="[文本]" custT="1"/>
      <dgm:spPr/>
      <dgm:t>
        <a:bodyPr/>
        <a:lstStyle/>
        <a:p>
          <a:r>
            <a:rPr lang="zh-CN" altLang="en-US" sz="1800" b="1" dirty="0" smtClean="0">
              <a:solidFill>
                <a:srgbClr val="FF0000"/>
              </a:solidFill>
              <a:latin typeface="方正魏碑_GBK" pitchFamily="65" charset="-122"/>
              <a:ea typeface="方正魏碑_GBK" pitchFamily="65" charset="-122"/>
            </a:rPr>
            <a:t>校园十大歌手大赛</a:t>
          </a:r>
          <a:endParaRPr lang="zh-CN" altLang="en-US" sz="1800" dirty="0">
            <a:solidFill>
              <a:srgbClr val="FF0000"/>
            </a:solidFill>
            <a:latin typeface="方正魏碑_GBK" pitchFamily="65" charset="-122"/>
            <a:ea typeface="方正魏碑_GBK" pitchFamily="65" charset="-122"/>
          </a:endParaRPr>
        </a:p>
      </dgm:t>
    </dgm:pt>
    <dgm:pt modelId="{F78B690B-6D39-4D48-B943-B3937E48D45B}" type="parTrans" cxnId="{6F9D4359-872D-4DB2-9F86-DEC7DAF32BB4}">
      <dgm:prSet/>
      <dgm:spPr/>
      <dgm:t>
        <a:bodyPr/>
        <a:lstStyle/>
        <a:p>
          <a:endParaRPr lang="zh-CN" altLang="en-US"/>
        </a:p>
      </dgm:t>
    </dgm:pt>
    <dgm:pt modelId="{58D424CF-6F83-4F56-B806-22785BFBE4F4}" type="sibTrans" cxnId="{6F9D4359-872D-4DB2-9F86-DEC7DAF32BB4}">
      <dgm:prSet/>
      <dgm:spPr/>
      <dgm:t>
        <a:bodyPr/>
        <a:lstStyle/>
        <a:p>
          <a:endParaRPr lang="zh-CN" altLang="en-US"/>
        </a:p>
      </dgm:t>
    </dgm:pt>
    <dgm:pt modelId="{C4306F11-9958-4675-80FB-EF64F798C9CF}">
      <dgm:prSet phldrT="[文本]" custT="1"/>
      <dgm:spPr/>
      <dgm:t>
        <a:bodyPr/>
        <a:lstStyle/>
        <a:p>
          <a:r>
            <a:rPr lang="zh-CN" altLang="en-US" sz="1800" b="1" dirty="0" smtClean="0">
              <a:solidFill>
                <a:srgbClr val="FF0000"/>
              </a:solidFill>
              <a:latin typeface="方正魏碑_GBK" pitchFamily="65" charset="-122"/>
              <a:ea typeface="方正魏碑_GBK" pitchFamily="65" charset="-122"/>
            </a:rPr>
            <a:t>大学生职场挑战赛</a:t>
          </a:r>
          <a:endParaRPr lang="zh-CN" altLang="en-US" sz="1800" dirty="0">
            <a:solidFill>
              <a:srgbClr val="FF0000"/>
            </a:solidFill>
            <a:latin typeface="方正魏碑_GBK" pitchFamily="65" charset="-122"/>
            <a:ea typeface="方正魏碑_GBK" pitchFamily="65" charset="-122"/>
          </a:endParaRPr>
        </a:p>
      </dgm:t>
    </dgm:pt>
    <dgm:pt modelId="{15640630-1A27-4B36-A7C2-583247BA81DB}" type="parTrans" cxnId="{EFBA39A0-1958-4E7F-8734-2C989C090A1A}">
      <dgm:prSet/>
      <dgm:spPr/>
      <dgm:t>
        <a:bodyPr/>
        <a:lstStyle/>
        <a:p>
          <a:endParaRPr lang="zh-CN" altLang="en-US"/>
        </a:p>
      </dgm:t>
    </dgm:pt>
    <dgm:pt modelId="{7BF927BE-A057-43D4-8AA3-E5C7F38AE71C}" type="sibTrans" cxnId="{EFBA39A0-1958-4E7F-8734-2C989C090A1A}">
      <dgm:prSet/>
      <dgm:spPr/>
      <dgm:t>
        <a:bodyPr/>
        <a:lstStyle/>
        <a:p>
          <a:endParaRPr lang="zh-CN" altLang="en-US"/>
        </a:p>
      </dgm:t>
    </dgm:pt>
    <dgm:pt modelId="{5ECB1B32-5FAA-4A67-905E-F21079CD0257}">
      <dgm:prSet phldrT="[文本]" custT="1"/>
      <dgm:spPr/>
      <dgm:t>
        <a:bodyPr/>
        <a:lstStyle/>
        <a:p>
          <a:r>
            <a:rPr lang="zh-CN" sz="1800" b="1" dirty="0" smtClean="0">
              <a:solidFill>
                <a:srgbClr val="FF0000"/>
              </a:solidFill>
              <a:latin typeface="方正魏碑_GBK" pitchFamily="65" charset="-122"/>
              <a:ea typeface="方正魏碑_GBK" pitchFamily="65" charset="-122"/>
            </a:rPr>
            <a:t>大学生</a:t>
          </a:r>
          <a:r>
            <a:rPr lang="en-US" sz="1800" b="1" dirty="0" smtClean="0">
              <a:solidFill>
                <a:srgbClr val="FF0000"/>
              </a:solidFill>
              <a:latin typeface="方正魏碑_GBK" pitchFamily="65" charset="-122"/>
              <a:ea typeface="方正魏碑_GBK" pitchFamily="65" charset="-122"/>
            </a:rPr>
            <a:t>“</a:t>
          </a:r>
          <a:r>
            <a:rPr lang="zh-CN" sz="1800" b="1" dirty="0" smtClean="0">
              <a:solidFill>
                <a:srgbClr val="FF0000"/>
              </a:solidFill>
              <a:latin typeface="方正魏碑_GBK" pitchFamily="65" charset="-122"/>
              <a:ea typeface="方正魏碑_GBK" pitchFamily="65" charset="-122"/>
            </a:rPr>
            <a:t>书评</a:t>
          </a:r>
          <a:r>
            <a:rPr lang="en-US" sz="1800" b="1" dirty="0" smtClean="0">
              <a:solidFill>
                <a:srgbClr val="FF0000"/>
              </a:solidFill>
              <a:latin typeface="方正魏碑_GBK" pitchFamily="65" charset="-122"/>
              <a:ea typeface="方正魏碑_GBK" pitchFamily="65" charset="-122"/>
            </a:rPr>
            <a:t>·</a:t>
          </a:r>
          <a:r>
            <a:rPr lang="zh-CN" sz="1800" b="1" dirty="0" smtClean="0">
              <a:solidFill>
                <a:srgbClr val="FF0000"/>
              </a:solidFill>
              <a:latin typeface="方正魏碑_GBK" pitchFamily="65" charset="-122"/>
              <a:ea typeface="方正魏碑_GBK" pitchFamily="65" charset="-122"/>
            </a:rPr>
            <a:t>影评</a:t>
          </a:r>
          <a:r>
            <a:rPr lang="en-US" sz="1800" b="1" dirty="0" smtClean="0">
              <a:solidFill>
                <a:srgbClr val="FF0000"/>
              </a:solidFill>
              <a:latin typeface="方正魏碑_GBK" pitchFamily="65" charset="-122"/>
              <a:ea typeface="方正魏碑_GBK" pitchFamily="65" charset="-122"/>
            </a:rPr>
            <a:t>”</a:t>
          </a:r>
          <a:r>
            <a:rPr lang="zh-CN" sz="1800" b="1" dirty="0" smtClean="0">
              <a:solidFill>
                <a:srgbClr val="FF0000"/>
              </a:solidFill>
              <a:latin typeface="方正魏碑_GBK" pitchFamily="65" charset="-122"/>
              <a:ea typeface="方正魏碑_GBK" pitchFamily="65" charset="-122"/>
            </a:rPr>
            <a:t>大赛</a:t>
          </a:r>
          <a:endParaRPr lang="zh-CN" altLang="en-US" sz="1800" dirty="0">
            <a:solidFill>
              <a:srgbClr val="FF0000"/>
            </a:solidFill>
            <a:latin typeface="方正魏碑_GBK" pitchFamily="65" charset="-122"/>
            <a:ea typeface="方正魏碑_GBK" pitchFamily="65" charset="-122"/>
          </a:endParaRPr>
        </a:p>
      </dgm:t>
    </dgm:pt>
    <dgm:pt modelId="{D0872076-0398-4BCD-A761-3D5DE7606D13}" type="parTrans" cxnId="{01BF5EED-334C-4AF5-A098-A05AC1F2114A}">
      <dgm:prSet/>
      <dgm:spPr/>
      <dgm:t>
        <a:bodyPr/>
        <a:lstStyle/>
        <a:p>
          <a:endParaRPr lang="zh-CN" altLang="en-US"/>
        </a:p>
      </dgm:t>
    </dgm:pt>
    <dgm:pt modelId="{FE9C2D5A-30A4-4290-BAD0-9B85792C490E}" type="sibTrans" cxnId="{01BF5EED-334C-4AF5-A098-A05AC1F2114A}">
      <dgm:prSet/>
      <dgm:spPr/>
      <dgm:t>
        <a:bodyPr/>
        <a:lstStyle/>
        <a:p>
          <a:endParaRPr lang="zh-CN" altLang="en-US"/>
        </a:p>
      </dgm:t>
    </dgm:pt>
    <dgm:pt modelId="{089C8A59-0FA8-40FA-81B7-09720EE976D5}">
      <dgm:prSet phldrT="[文本]" custT="1"/>
      <dgm:spPr/>
      <dgm:t>
        <a:bodyPr/>
        <a:lstStyle/>
        <a:p>
          <a:r>
            <a:rPr lang="en-US" sz="1800" b="1" dirty="0" smtClean="0">
              <a:solidFill>
                <a:srgbClr val="FF0000"/>
              </a:solidFill>
              <a:latin typeface="方正魏碑_GBK" pitchFamily="65" charset="-122"/>
              <a:ea typeface="方正魏碑_GBK" pitchFamily="65" charset="-122"/>
            </a:rPr>
            <a:t>“</a:t>
          </a:r>
          <a:r>
            <a:rPr lang="zh-CN" sz="1800" b="1" dirty="0" smtClean="0">
              <a:solidFill>
                <a:srgbClr val="FF0000"/>
              </a:solidFill>
              <a:latin typeface="方正魏碑_GBK" pitchFamily="65" charset="-122"/>
              <a:ea typeface="方正魏碑_GBK" pitchFamily="65" charset="-122"/>
            </a:rPr>
            <a:t>我们的价值观</a:t>
          </a:r>
          <a:r>
            <a:rPr lang="en-US" sz="1800" b="1" dirty="0" smtClean="0">
              <a:solidFill>
                <a:srgbClr val="FF0000"/>
              </a:solidFill>
              <a:latin typeface="方正魏碑_GBK" pitchFamily="65" charset="-122"/>
              <a:ea typeface="方正魏碑_GBK" pitchFamily="65" charset="-122"/>
            </a:rPr>
            <a:t>”</a:t>
          </a:r>
          <a:r>
            <a:rPr lang="zh-CN" sz="1800" b="1" dirty="0" smtClean="0">
              <a:solidFill>
                <a:srgbClr val="FF0000"/>
              </a:solidFill>
              <a:latin typeface="方正魏碑_GBK" pitchFamily="65" charset="-122"/>
              <a:ea typeface="方正魏碑_GBK" pitchFamily="65" charset="-122"/>
            </a:rPr>
            <a:t>大学生辩论赛</a:t>
          </a:r>
          <a:endParaRPr lang="zh-CN" altLang="en-US" sz="1800" dirty="0">
            <a:solidFill>
              <a:srgbClr val="FF0000"/>
            </a:solidFill>
            <a:latin typeface="方正魏碑_GBK" pitchFamily="65" charset="-122"/>
            <a:ea typeface="方正魏碑_GBK" pitchFamily="65" charset="-122"/>
          </a:endParaRPr>
        </a:p>
      </dgm:t>
    </dgm:pt>
    <dgm:pt modelId="{53EE8F3F-A3A5-4B97-B413-750C11123296}" type="parTrans" cxnId="{4E2D052D-8F91-4951-9332-C06352A12C50}">
      <dgm:prSet/>
      <dgm:spPr/>
      <dgm:t>
        <a:bodyPr/>
        <a:lstStyle/>
        <a:p>
          <a:endParaRPr lang="zh-CN" altLang="en-US"/>
        </a:p>
      </dgm:t>
    </dgm:pt>
    <dgm:pt modelId="{A18FEAE4-033B-4A51-8938-B02AF6479984}" type="sibTrans" cxnId="{4E2D052D-8F91-4951-9332-C06352A12C50}">
      <dgm:prSet/>
      <dgm:spPr/>
      <dgm:t>
        <a:bodyPr/>
        <a:lstStyle/>
        <a:p>
          <a:endParaRPr lang="zh-CN" altLang="en-US"/>
        </a:p>
      </dgm:t>
    </dgm:pt>
    <dgm:pt modelId="{1015E178-BF2B-4917-B85C-D057D8FC6E77}">
      <dgm:prSet phldrT="[文本]" custT="1"/>
      <dgm:spPr/>
      <dgm:t>
        <a:bodyPr/>
        <a:lstStyle/>
        <a:p>
          <a:r>
            <a:rPr lang="zh-CN" altLang="en-US" sz="1800" b="1" dirty="0" smtClean="0">
              <a:solidFill>
                <a:srgbClr val="FF0000"/>
              </a:solidFill>
              <a:latin typeface="方正魏碑_GBK" pitchFamily="65" charset="-122"/>
              <a:ea typeface="方正魏碑_GBK" pitchFamily="65" charset="-122"/>
            </a:rPr>
            <a:t>大学生手机游戏设计大赛</a:t>
          </a:r>
          <a:endParaRPr lang="zh-CN" altLang="en-US" sz="1800" dirty="0">
            <a:solidFill>
              <a:srgbClr val="FF0000"/>
            </a:solidFill>
            <a:latin typeface="方正魏碑_GBK" pitchFamily="65" charset="-122"/>
            <a:ea typeface="方正魏碑_GBK" pitchFamily="65" charset="-122"/>
          </a:endParaRPr>
        </a:p>
      </dgm:t>
    </dgm:pt>
    <dgm:pt modelId="{BF8D1A86-08B6-404A-9E21-EF8847806052}" type="parTrans" cxnId="{D1217E7A-AA0E-47EA-97F2-E73F078967B1}">
      <dgm:prSet/>
      <dgm:spPr/>
      <dgm:t>
        <a:bodyPr/>
        <a:lstStyle/>
        <a:p>
          <a:endParaRPr lang="zh-CN" altLang="en-US"/>
        </a:p>
      </dgm:t>
    </dgm:pt>
    <dgm:pt modelId="{DCBE2F53-4124-437C-BBBE-B75BAE0E70C9}" type="sibTrans" cxnId="{D1217E7A-AA0E-47EA-97F2-E73F078967B1}">
      <dgm:prSet/>
      <dgm:spPr/>
      <dgm:t>
        <a:bodyPr/>
        <a:lstStyle/>
        <a:p>
          <a:endParaRPr lang="zh-CN" altLang="en-US"/>
        </a:p>
      </dgm:t>
    </dgm:pt>
    <dgm:pt modelId="{F6F002B0-7D61-419E-9AAE-2A0B29FE34A7}">
      <dgm:prSet phldrT="[文本]" custT="1"/>
      <dgm:spPr/>
      <dgm:t>
        <a:bodyPr/>
        <a:lstStyle/>
        <a:p>
          <a:r>
            <a:rPr lang="zh-CN" sz="1800" b="1" dirty="0" smtClean="0">
              <a:solidFill>
                <a:srgbClr val="FF0000"/>
              </a:solidFill>
              <a:latin typeface="方正魏碑_GBK" pitchFamily="65" charset="-122"/>
              <a:ea typeface="方正魏碑_GBK" pitchFamily="65" charset="-122"/>
            </a:rPr>
            <a:t>学生干部</a:t>
          </a:r>
          <a:r>
            <a:rPr lang="en-US" sz="1800" b="1" dirty="0" smtClean="0">
              <a:solidFill>
                <a:srgbClr val="FF0000"/>
              </a:solidFill>
              <a:latin typeface="方正魏碑_GBK" pitchFamily="65" charset="-122"/>
              <a:ea typeface="方正魏碑_GBK" pitchFamily="65" charset="-122"/>
            </a:rPr>
            <a:t>“</a:t>
          </a:r>
          <a:r>
            <a:rPr lang="zh-CN" sz="1800" b="1" dirty="0" smtClean="0">
              <a:solidFill>
                <a:srgbClr val="FF0000"/>
              </a:solidFill>
              <a:latin typeface="方正魏碑_GBK" pitchFamily="65" charset="-122"/>
              <a:ea typeface="方正魏碑_GBK" pitchFamily="65" charset="-122"/>
            </a:rPr>
            <a:t>说</a:t>
          </a:r>
          <a:r>
            <a:rPr lang="en-US" sz="1800" b="1" dirty="0" smtClean="0">
              <a:solidFill>
                <a:srgbClr val="FF0000"/>
              </a:solidFill>
              <a:latin typeface="方正魏碑_GBK" pitchFamily="65" charset="-122"/>
              <a:ea typeface="方正魏碑_GBK" pitchFamily="65" charset="-122"/>
            </a:rPr>
            <a:t>·</a:t>
          </a:r>
          <a:r>
            <a:rPr lang="zh-CN" sz="1800" b="1" dirty="0" smtClean="0">
              <a:solidFill>
                <a:srgbClr val="FF0000"/>
              </a:solidFill>
              <a:latin typeface="方正魏碑_GBK" pitchFamily="65" charset="-122"/>
              <a:ea typeface="方正魏碑_GBK" pitchFamily="65" charset="-122"/>
            </a:rPr>
            <a:t>写</a:t>
          </a:r>
          <a:r>
            <a:rPr lang="en-US" sz="1800" b="1" dirty="0" smtClean="0">
              <a:solidFill>
                <a:srgbClr val="FF0000"/>
              </a:solidFill>
              <a:latin typeface="方正魏碑_GBK" pitchFamily="65" charset="-122"/>
              <a:ea typeface="方正魏碑_GBK" pitchFamily="65" charset="-122"/>
            </a:rPr>
            <a:t>·</a:t>
          </a:r>
          <a:r>
            <a:rPr lang="zh-CN" sz="1800" b="1" dirty="0" smtClean="0">
              <a:solidFill>
                <a:srgbClr val="FF0000"/>
              </a:solidFill>
              <a:latin typeface="方正魏碑_GBK" pitchFamily="65" charset="-122"/>
              <a:ea typeface="方正魏碑_GBK" pitchFamily="65" charset="-122"/>
            </a:rPr>
            <a:t>行</a:t>
          </a:r>
          <a:r>
            <a:rPr lang="en-US" sz="1800" b="1" dirty="0" smtClean="0">
              <a:solidFill>
                <a:srgbClr val="FF0000"/>
              </a:solidFill>
              <a:latin typeface="方正魏碑_GBK" pitchFamily="65" charset="-122"/>
              <a:ea typeface="方正魏碑_GBK" pitchFamily="65" charset="-122"/>
            </a:rPr>
            <a:t>”</a:t>
          </a:r>
          <a:r>
            <a:rPr lang="zh-CN" sz="1800" b="1" dirty="0" smtClean="0">
              <a:solidFill>
                <a:srgbClr val="FF0000"/>
              </a:solidFill>
              <a:latin typeface="方正魏碑_GBK" pitchFamily="65" charset="-122"/>
              <a:ea typeface="方正魏碑_GBK" pitchFamily="65" charset="-122"/>
            </a:rPr>
            <a:t>风采大赛</a:t>
          </a:r>
          <a:endParaRPr lang="zh-CN" altLang="en-US" sz="1800" dirty="0">
            <a:solidFill>
              <a:srgbClr val="FF0000"/>
            </a:solidFill>
            <a:latin typeface="方正魏碑_GBK" pitchFamily="65" charset="-122"/>
            <a:ea typeface="方正魏碑_GBK" pitchFamily="65" charset="-122"/>
          </a:endParaRPr>
        </a:p>
      </dgm:t>
    </dgm:pt>
    <dgm:pt modelId="{5527F2DD-A398-4244-8FFE-89BBDA813C78}" type="parTrans" cxnId="{CCD48078-451C-4F44-BC40-BE5D13DEBFA1}">
      <dgm:prSet/>
      <dgm:spPr/>
      <dgm:t>
        <a:bodyPr/>
        <a:lstStyle/>
        <a:p>
          <a:endParaRPr lang="zh-CN" altLang="en-US"/>
        </a:p>
      </dgm:t>
    </dgm:pt>
    <dgm:pt modelId="{46F1736E-9FD0-4891-84F0-D21E3B9E6BF9}" type="sibTrans" cxnId="{CCD48078-451C-4F44-BC40-BE5D13DEBFA1}">
      <dgm:prSet/>
      <dgm:spPr/>
      <dgm:t>
        <a:bodyPr/>
        <a:lstStyle/>
        <a:p>
          <a:endParaRPr lang="zh-CN" altLang="en-US"/>
        </a:p>
      </dgm:t>
    </dgm:pt>
    <dgm:pt modelId="{33EFD944-6F2B-4B34-9655-B65CF09FF74E}">
      <dgm:prSet phldrT="[文本]" custT="1"/>
      <dgm:spPr/>
      <dgm:t>
        <a:bodyPr/>
        <a:lstStyle/>
        <a:p>
          <a:r>
            <a:rPr lang="zh-CN" sz="1800" b="1" dirty="0" smtClean="0">
              <a:solidFill>
                <a:srgbClr val="FF0000"/>
              </a:solidFill>
              <a:latin typeface="方正魏碑_GBK" pitchFamily="65" charset="-122"/>
              <a:ea typeface="方正魏碑_GBK" pitchFamily="65" charset="-122"/>
            </a:rPr>
            <a:t>闭幕式</a:t>
          </a:r>
          <a:r>
            <a:rPr lang="en-US" sz="1800" b="1" dirty="0" smtClean="0">
              <a:solidFill>
                <a:srgbClr val="FF0000"/>
              </a:solidFill>
              <a:latin typeface="方正魏碑_GBK" pitchFamily="65" charset="-122"/>
              <a:ea typeface="方正魏碑_GBK" pitchFamily="65" charset="-122"/>
            </a:rPr>
            <a:t>“</a:t>
          </a:r>
          <a:r>
            <a:rPr lang="zh-CN" sz="1800" b="1" dirty="0" smtClean="0">
              <a:solidFill>
                <a:srgbClr val="FF0000"/>
              </a:solidFill>
              <a:latin typeface="方正魏碑_GBK" pitchFamily="65" charset="-122"/>
              <a:ea typeface="方正魏碑_GBK" pitchFamily="65" charset="-122"/>
            </a:rPr>
            <a:t>奋斗的青春最美丽</a:t>
          </a:r>
          <a:r>
            <a:rPr lang="en-US" sz="1800" b="1" dirty="0" smtClean="0">
              <a:solidFill>
                <a:srgbClr val="FF0000"/>
              </a:solidFill>
              <a:latin typeface="方正魏碑_GBK" pitchFamily="65" charset="-122"/>
              <a:ea typeface="方正魏碑_GBK" pitchFamily="65" charset="-122"/>
            </a:rPr>
            <a:t>”</a:t>
          </a:r>
          <a:r>
            <a:rPr lang="zh-CN" sz="1800" b="1" dirty="0" smtClean="0">
              <a:solidFill>
                <a:srgbClr val="FF0000"/>
              </a:solidFill>
              <a:latin typeface="方正魏碑_GBK" pitchFamily="65" charset="-122"/>
              <a:ea typeface="方正魏碑_GBK" pitchFamily="65" charset="-122"/>
            </a:rPr>
            <a:t>成果展</a:t>
          </a:r>
          <a:endParaRPr lang="zh-CN" altLang="en-US" sz="1800" dirty="0">
            <a:solidFill>
              <a:srgbClr val="FF0000"/>
            </a:solidFill>
            <a:latin typeface="方正魏碑_GBK" pitchFamily="65" charset="-122"/>
            <a:ea typeface="方正魏碑_GBK" pitchFamily="65" charset="-122"/>
          </a:endParaRPr>
        </a:p>
      </dgm:t>
    </dgm:pt>
    <dgm:pt modelId="{C4051683-5AF1-44DC-9452-BF6247B1BF4B}" type="parTrans" cxnId="{EC96AAFB-0F0C-409E-AD60-5201EC76C82C}">
      <dgm:prSet/>
      <dgm:spPr/>
      <dgm:t>
        <a:bodyPr/>
        <a:lstStyle/>
        <a:p>
          <a:endParaRPr lang="zh-CN" altLang="en-US"/>
        </a:p>
      </dgm:t>
    </dgm:pt>
    <dgm:pt modelId="{D033275F-BFCA-4659-BFCF-EC6C65A39784}" type="sibTrans" cxnId="{EC96AAFB-0F0C-409E-AD60-5201EC76C82C}">
      <dgm:prSet/>
      <dgm:spPr/>
      <dgm:t>
        <a:bodyPr/>
        <a:lstStyle/>
        <a:p>
          <a:endParaRPr lang="zh-CN" altLang="en-US"/>
        </a:p>
      </dgm:t>
    </dgm:pt>
    <dgm:pt modelId="{49B9E175-930A-44B4-A429-BED5142CD9EA}" type="pres">
      <dgm:prSet presAssocID="{ED878224-22CE-4254-B903-CD85AF4DC28E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809D8A2E-8CD2-4C69-A706-1DAD0B6E5599}" type="pres">
      <dgm:prSet presAssocID="{ED878224-22CE-4254-B903-CD85AF4DC28E}" presName="pyramid" presStyleLbl="node1" presStyleIdx="0" presStyleCnt="1"/>
      <dgm:spPr/>
    </dgm:pt>
    <dgm:pt modelId="{88990564-5112-45DF-A522-2D2F6F98F2A5}" type="pres">
      <dgm:prSet presAssocID="{ED878224-22CE-4254-B903-CD85AF4DC28E}" presName="theList" presStyleCnt="0"/>
      <dgm:spPr/>
    </dgm:pt>
    <dgm:pt modelId="{2AE5A324-7963-4003-88F6-16DFD884F4A5}" type="pres">
      <dgm:prSet presAssocID="{810D9F24-FB2F-41A5-869D-3F6DA8815141}" presName="aNode" presStyleLbl="fgAcc1" presStyleIdx="0" presStyleCnt="9" custScaleX="13191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FA6FA7B-3794-4035-B5E9-1AD5EF0A3023}" type="pres">
      <dgm:prSet presAssocID="{810D9F24-FB2F-41A5-869D-3F6DA8815141}" presName="aSpace" presStyleCnt="0"/>
      <dgm:spPr/>
    </dgm:pt>
    <dgm:pt modelId="{B3657F22-0819-4060-B905-914641FE6C6E}" type="pres">
      <dgm:prSet presAssocID="{2030AA74-5549-4B5A-89CF-C11C67A450FC}" presName="aNode" presStyleLbl="fgAcc1" presStyleIdx="1" presStyleCnt="9" custScaleX="13191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284BBEE-6490-47A7-995C-3CC431350A42}" type="pres">
      <dgm:prSet presAssocID="{2030AA74-5549-4B5A-89CF-C11C67A450FC}" presName="aSpace" presStyleCnt="0"/>
      <dgm:spPr/>
    </dgm:pt>
    <dgm:pt modelId="{E980A23B-032E-4626-86EB-143A3A6D0D78}" type="pres">
      <dgm:prSet presAssocID="{57ED47BC-9791-484B-9602-63DDE7827641}" presName="aNode" presStyleLbl="fgAcc1" presStyleIdx="2" presStyleCnt="9" custScaleX="13191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14DC77B-5C20-47F1-AF9E-B27ED7B9167E}" type="pres">
      <dgm:prSet presAssocID="{57ED47BC-9791-484B-9602-63DDE7827641}" presName="aSpace" presStyleCnt="0"/>
      <dgm:spPr/>
    </dgm:pt>
    <dgm:pt modelId="{C099ACBA-CFB5-4D0D-9735-592EF985700B}" type="pres">
      <dgm:prSet presAssocID="{C4306F11-9958-4675-80FB-EF64F798C9CF}" presName="aNode" presStyleLbl="fgAcc1" presStyleIdx="3" presStyleCnt="9" custScaleX="13191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4514FD2-70F8-47C0-BED2-1436E678C7E3}" type="pres">
      <dgm:prSet presAssocID="{C4306F11-9958-4675-80FB-EF64F798C9CF}" presName="aSpace" presStyleCnt="0"/>
      <dgm:spPr/>
    </dgm:pt>
    <dgm:pt modelId="{34E5D3DE-252D-4705-9351-1B3A9F251B3F}" type="pres">
      <dgm:prSet presAssocID="{5ECB1B32-5FAA-4A67-905E-F21079CD0257}" presName="aNode" presStyleLbl="fgAcc1" presStyleIdx="4" presStyleCnt="9" custScaleX="13191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8C50BB1-DDCB-4497-88B6-0431C84260EF}" type="pres">
      <dgm:prSet presAssocID="{5ECB1B32-5FAA-4A67-905E-F21079CD0257}" presName="aSpace" presStyleCnt="0"/>
      <dgm:spPr/>
    </dgm:pt>
    <dgm:pt modelId="{E36B2A12-1D40-4655-9B99-F047A29EBDB1}" type="pres">
      <dgm:prSet presAssocID="{089C8A59-0FA8-40FA-81B7-09720EE976D5}" presName="aNode" presStyleLbl="fgAcc1" presStyleIdx="5" presStyleCnt="9" custScaleX="13191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73ECA0C-6E0B-4A40-A32E-CD9DBCF0E0C1}" type="pres">
      <dgm:prSet presAssocID="{089C8A59-0FA8-40FA-81B7-09720EE976D5}" presName="aSpace" presStyleCnt="0"/>
      <dgm:spPr/>
    </dgm:pt>
    <dgm:pt modelId="{68E0B7D7-F910-496C-9E2F-373029C25CA2}" type="pres">
      <dgm:prSet presAssocID="{1015E178-BF2B-4917-B85C-D057D8FC6E77}" presName="aNode" presStyleLbl="fgAcc1" presStyleIdx="6" presStyleCnt="9" custScaleX="13191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6413F93-2BDF-45E1-82B2-CDABFFD59FA6}" type="pres">
      <dgm:prSet presAssocID="{1015E178-BF2B-4917-B85C-D057D8FC6E77}" presName="aSpace" presStyleCnt="0"/>
      <dgm:spPr/>
    </dgm:pt>
    <dgm:pt modelId="{53B0DDF4-DD57-4F0E-95F6-7A29CF3DB924}" type="pres">
      <dgm:prSet presAssocID="{F6F002B0-7D61-419E-9AAE-2A0B29FE34A7}" presName="aNode" presStyleLbl="fgAcc1" presStyleIdx="7" presStyleCnt="9" custScaleX="13191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700A529-AC0E-4167-88A3-052B3628986E}" type="pres">
      <dgm:prSet presAssocID="{F6F002B0-7D61-419E-9AAE-2A0B29FE34A7}" presName="aSpace" presStyleCnt="0"/>
      <dgm:spPr/>
    </dgm:pt>
    <dgm:pt modelId="{32AD0195-075B-41FA-B860-E67534D6A7F5}" type="pres">
      <dgm:prSet presAssocID="{33EFD944-6F2B-4B34-9655-B65CF09FF74E}" presName="aNode" presStyleLbl="fgAcc1" presStyleIdx="8" presStyleCnt="9" custScaleX="13191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0DFE8E1-715B-4ED8-AA1B-A8BEF778CD43}" type="pres">
      <dgm:prSet presAssocID="{33EFD944-6F2B-4B34-9655-B65CF09FF74E}" presName="aSpace" presStyleCnt="0"/>
      <dgm:spPr/>
    </dgm:pt>
  </dgm:ptLst>
  <dgm:cxnLst>
    <dgm:cxn modelId="{61622226-1250-4871-9C71-550DA98B56EF}" type="presOf" srcId="{1015E178-BF2B-4917-B85C-D057D8FC6E77}" destId="{68E0B7D7-F910-496C-9E2F-373029C25CA2}" srcOrd="0" destOrd="0" presId="urn:microsoft.com/office/officeart/2005/8/layout/pyramid2"/>
    <dgm:cxn modelId="{4FE7BBDE-45C1-4218-B3E0-B1164F3A8BD5}" type="presOf" srcId="{ED878224-22CE-4254-B903-CD85AF4DC28E}" destId="{49B9E175-930A-44B4-A429-BED5142CD9EA}" srcOrd="0" destOrd="0" presId="urn:microsoft.com/office/officeart/2005/8/layout/pyramid2"/>
    <dgm:cxn modelId="{3C3D5F37-A48D-4462-9579-E2C2447224ED}" srcId="{ED878224-22CE-4254-B903-CD85AF4DC28E}" destId="{2030AA74-5549-4B5A-89CF-C11C67A450FC}" srcOrd="1" destOrd="0" parTransId="{2BB4F2C0-99D1-4B04-B123-55BB1E0038DF}" sibTransId="{EB25F5CF-58A3-492C-A198-8699A320CCAB}"/>
    <dgm:cxn modelId="{231429F2-5CE9-4A41-9BC5-F89CE4A691B9}" type="presOf" srcId="{5ECB1B32-5FAA-4A67-905E-F21079CD0257}" destId="{34E5D3DE-252D-4705-9351-1B3A9F251B3F}" srcOrd="0" destOrd="0" presId="urn:microsoft.com/office/officeart/2005/8/layout/pyramid2"/>
    <dgm:cxn modelId="{77674668-6A71-469E-8915-25E693B7CE7F}" type="presOf" srcId="{57ED47BC-9791-484B-9602-63DDE7827641}" destId="{E980A23B-032E-4626-86EB-143A3A6D0D78}" srcOrd="0" destOrd="0" presId="urn:microsoft.com/office/officeart/2005/8/layout/pyramid2"/>
    <dgm:cxn modelId="{01BF5EED-334C-4AF5-A098-A05AC1F2114A}" srcId="{ED878224-22CE-4254-B903-CD85AF4DC28E}" destId="{5ECB1B32-5FAA-4A67-905E-F21079CD0257}" srcOrd="4" destOrd="0" parTransId="{D0872076-0398-4BCD-A761-3D5DE7606D13}" sibTransId="{FE9C2D5A-30A4-4290-BAD0-9B85792C490E}"/>
    <dgm:cxn modelId="{AD35AC83-DAAB-42C3-9A29-059ED7E383EF}" type="presOf" srcId="{2030AA74-5549-4B5A-89CF-C11C67A450FC}" destId="{B3657F22-0819-4060-B905-914641FE6C6E}" srcOrd="0" destOrd="0" presId="urn:microsoft.com/office/officeart/2005/8/layout/pyramid2"/>
    <dgm:cxn modelId="{6F9D4359-872D-4DB2-9F86-DEC7DAF32BB4}" srcId="{ED878224-22CE-4254-B903-CD85AF4DC28E}" destId="{57ED47BC-9791-484B-9602-63DDE7827641}" srcOrd="2" destOrd="0" parTransId="{F78B690B-6D39-4D48-B943-B3937E48D45B}" sibTransId="{58D424CF-6F83-4F56-B806-22785BFBE4F4}"/>
    <dgm:cxn modelId="{C1F0EB83-7890-4453-9DC1-E4B8B33DDBB6}" type="presOf" srcId="{33EFD944-6F2B-4B34-9655-B65CF09FF74E}" destId="{32AD0195-075B-41FA-B860-E67534D6A7F5}" srcOrd="0" destOrd="0" presId="urn:microsoft.com/office/officeart/2005/8/layout/pyramid2"/>
    <dgm:cxn modelId="{D1217E7A-AA0E-47EA-97F2-E73F078967B1}" srcId="{ED878224-22CE-4254-B903-CD85AF4DC28E}" destId="{1015E178-BF2B-4917-B85C-D057D8FC6E77}" srcOrd="6" destOrd="0" parTransId="{BF8D1A86-08B6-404A-9E21-EF8847806052}" sibTransId="{DCBE2F53-4124-437C-BBBE-B75BAE0E70C9}"/>
    <dgm:cxn modelId="{1699E16F-5F68-4550-BA20-09860F7A29B4}" type="presOf" srcId="{C4306F11-9958-4675-80FB-EF64F798C9CF}" destId="{C099ACBA-CFB5-4D0D-9735-592EF985700B}" srcOrd="0" destOrd="0" presId="urn:microsoft.com/office/officeart/2005/8/layout/pyramid2"/>
    <dgm:cxn modelId="{A8B9458B-8875-4A16-82B7-68576D0D7CFD}" type="presOf" srcId="{F6F002B0-7D61-419E-9AAE-2A0B29FE34A7}" destId="{53B0DDF4-DD57-4F0E-95F6-7A29CF3DB924}" srcOrd="0" destOrd="0" presId="urn:microsoft.com/office/officeart/2005/8/layout/pyramid2"/>
    <dgm:cxn modelId="{697F5D70-8A54-48BC-A9B0-E7F16771BEE9}" srcId="{ED878224-22CE-4254-B903-CD85AF4DC28E}" destId="{810D9F24-FB2F-41A5-869D-3F6DA8815141}" srcOrd="0" destOrd="0" parTransId="{D0656A00-4C25-407D-9AE6-7F1076D90B7F}" sibTransId="{0B95DB14-CD28-4DCB-906E-A1374BAD6340}"/>
    <dgm:cxn modelId="{CCD48078-451C-4F44-BC40-BE5D13DEBFA1}" srcId="{ED878224-22CE-4254-B903-CD85AF4DC28E}" destId="{F6F002B0-7D61-419E-9AAE-2A0B29FE34A7}" srcOrd="7" destOrd="0" parTransId="{5527F2DD-A398-4244-8FFE-89BBDA813C78}" sibTransId="{46F1736E-9FD0-4891-84F0-D21E3B9E6BF9}"/>
    <dgm:cxn modelId="{CA8BCDF0-D482-42BC-8199-BE32CEF29087}" type="presOf" srcId="{810D9F24-FB2F-41A5-869D-3F6DA8815141}" destId="{2AE5A324-7963-4003-88F6-16DFD884F4A5}" srcOrd="0" destOrd="0" presId="urn:microsoft.com/office/officeart/2005/8/layout/pyramid2"/>
    <dgm:cxn modelId="{4E2D052D-8F91-4951-9332-C06352A12C50}" srcId="{ED878224-22CE-4254-B903-CD85AF4DC28E}" destId="{089C8A59-0FA8-40FA-81B7-09720EE976D5}" srcOrd="5" destOrd="0" parTransId="{53EE8F3F-A3A5-4B97-B413-750C11123296}" sibTransId="{A18FEAE4-033B-4A51-8938-B02AF6479984}"/>
    <dgm:cxn modelId="{34B7435E-08FF-470C-850A-EC508AB1088A}" type="presOf" srcId="{089C8A59-0FA8-40FA-81B7-09720EE976D5}" destId="{E36B2A12-1D40-4655-9B99-F047A29EBDB1}" srcOrd="0" destOrd="0" presId="urn:microsoft.com/office/officeart/2005/8/layout/pyramid2"/>
    <dgm:cxn modelId="{EFBA39A0-1958-4E7F-8734-2C989C090A1A}" srcId="{ED878224-22CE-4254-B903-CD85AF4DC28E}" destId="{C4306F11-9958-4675-80FB-EF64F798C9CF}" srcOrd="3" destOrd="0" parTransId="{15640630-1A27-4B36-A7C2-583247BA81DB}" sibTransId="{7BF927BE-A057-43D4-8AA3-E5C7F38AE71C}"/>
    <dgm:cxn modelId="{EC96AAFB-0F0C-409E-AD60-5201EC76C82C}" srcId="{ED878224-22CE-4254-B903-CD85AF4DC28E}" destId="{33EFD944-6F2B-4B34-9655-B65CF09FF74E}" srcOrd="8" destOrd="0" parTransId="{C4051683-5AF1-44DC-9452-BF6247B1BF4B}" sibTransId="{D033275F-BFCA-4659-BFCF-EC6C65A39784}"/>
    <dgm:cxn modelId="{73836A3E-F630-446C-962D-1FD9DDAE94FD}" type="presParOf" srcId="{49B9E175-930A-44B4-A429-BED5142CD9EA}" destId="{809D8A2E-8CD2-4C69-A706-1DAD0B6E5599}" srcOrd="0" destOrd="0" presId="urn:microsoft.com/office/officeart/2005/8/layout/pyramid2"/>
    <dgm:cxn modelId="{B686E3F3-FD9A-4C05-8D14-A16E8FBD4965}" type="presParOf" srcId="{49B9E175-930A-44B4-A429-BED5142CD9EA}" destId="{88990564-5112-45DF-A522-2D2F6F98F2A5}" srcOrd="1" destOrd="0" presId="urn:microsoft.com/office/officeart/2005/8/layout/pyramid2"/>
    <dgm:cxn modelId="{B5D679D6-41AD-4365-8860-22C3645D4BBD}" type="presParOf" srcId="{88990564-5112-45DF-A522-2D2F6F98F2A5}" destId="{2AE5A324-7963-4003-88F6-16DFD884F4A5}" srcOrd="0" destOrd="0" presId="urn:microsoft.com/office/officeart/2005/8/layout/pyramid2"/>
    <dgm:cxn modelId="{6958BC96-935B-4FAE-8594-862ACDAA6629}" type="presParOf" srcId="{88990564-5112-45DF-A522-2D2F6F98F2A5}" destId="{FFA6FA7B-3794-4035-B5E9-1AD5EF0A3023}" srcOrd="1" destOrd="0" presId="urn:microsoft.com/office/officeart/2005/8/layout/pyramid2"/>
    <dgm:cxn modelId="{EA6B10C2-9E11-4EC6-B09D-3D0EBB64C917}" type="presParOf" srcId="{88990564-5112-45DF-A522-2D2F6F98F2A5}" destId="{B3657F22-0819-4060-B905-914641FE6C6E}" srcOrd="2" destOrd="0" presId="urn:microsoft.com/office/officeart/2005/8/layout/pyramid2"/>
    <dgm:cxn modelId="{517DCBD3-1795-452F-A053-901502CFB664}" type="presParOf" srcId="{88990564-5112-45DF-A522-2D2F6F98F2A5}" destId="{5284BBEE-6490-47A7-995C-3CC431350A42}" srcOrd="3" destOrd="0" presId="urn:microsoft.com/office/officeart/2005/8/layout/pyramid2"/>
    <dgm:cxn modelId="{9DE05037-0733-43E1-BB4D-8CFECE401F75}" type="presParOf" srcId="{88990564-5112-45DF-A522-2D2F6F98F2A5}" destId="{E980A23B-032E-4626-86EB-143A3A6D0D78}" srcOrd="4" destOrd="0" presId="urn:microsoft.com/office/officeart/2005/8/layout/pyramid2"/>
    <dgm:cxn modelId="{EF4C3716-8D36-4A92-86B9-1AAABFD90058}" type="presParOf" srcId="{88990564-5112-45DF-A522-2D2F6F98F2A5}" destId="{914DC77B-5C20-47F1-AF9E-B27ED7B9167E}" srcOrd="5" destOrd="0" presId="urn:microsoft.com/office/officeart/2005/8/layout/pyramid2"/>
    <dgm:cxn modelId="{47A5CF44-3A96-4F1A-959B-ED3A1469F3CA}" type="presParOf" srcId="{88990564-5112-45DF-A522-2D2F6F98F2A5}" destId="{C099ACBA-CFB5-4D0D-9735-592EF985700B}" srcOrd="6" destOrd="0" presId="urn:microsoft.com/office/officeart/2005/8/layout/pyramid2"/>
    <dgm:cxn modelId="{6D4594EE-7387-4E37-AE09-84777DEA1944}" type="presParOf" srcId="{88990564-5112-45DF-A522-2D2F6F98F2A5}" destId="{B4514FD2-70F8-47C0-BED2-1436E678C7E3}" srcOrd="7" destOrd="0" presId="urn:microsoft.com/office/officeart/2005/8/layout/pyramid2"/>
    <dgm:cxn modelId="{756633D8-200D-4E4E-A652-C6BD6B48784E}" type="presParOf" srcId="{88990564-5112-45DF-A522-2D2F6F98F2A5}" destId="{34E5D3DE-252D-4705-9351-1B3A9F251B3F}" srcOrd="8" destOrd="0" presId="urn:microsoft.com/office/officeart/2005/8/layout/pyramid2"/>
    <dgm:cxn modelId="{259C5069-4269-4271-BE9D-04DE506F90CF}" type="presParOf" srcId="{88990564-5112-45DF-A522-2D2F6F98F2A5}" destId="{28C50BB1-DDCB-4497-88B6-0431C84260EF}" srcOrd="9" destOrd="0" presId="urn:microsoft.com/office/officeart/2005/8/layout/pyramid2"/>
    <dgm:cxn modelId="{59B51925-0614-4E87-8AE8-A64F9EB0DE7C}" type="presParOf" srcId="{88990564-5112-45DF-A522-2D2F6F98F2A5}" destId="{E36B2A12-1D40-4655-9B99-F047A29EBDB1}" srcOrd="10" destOrd="0" presId="urn:microsoft.com/office/officeart/2005/8/layout/pyramid2"/>
    <dgm:cxn modelId="{513A9468-E867-453A-AE91-41F3553D4AA9}" type="presParOf" srcId="{88990564-5112-45DF-A522-2D2F6F98F2A5}" destId="{073ECA0C-6E0B-4A40-A32E-CD9DBCF0E0C1}" srcOrd="11" destOrd="0" presId="urn:microsoft.com/office/officeart/2005/8/layout/pyramid2"/>
    <dgm:cxn modelId="{98B74824-6E13-4334-89D2-A3A527131232}" type="presParOf" srcId="{88990564-5112-45DF-A522-2D2F6F98F2A5}" destId="{68E0B7D7-F910-496C-9E2F-373029C25CA2}" srcOrd="12" destOrd="0" presId="urn:microsoft.com/office/officeart/2005/8/layout/pyramid2"/>
    <dgm:cxn modelId="{83939EE0-B586-4865-8BC2-7B59F10F44BD}" type="presParOf" srcId="{88990564-5112-45DF-A522-2D2F6F98F2A5}" destId="{D6413F93-2BDF-45E1-82B2-CDABFFD59FA6}" srcOrd="13" destOrd="0" presId="urn:microsoft.com/office/officeart/2005/8/layout/pyramid2"/>
    <dgm:cxn modelId="{9465152F-DB29-4004-A4FE-88BDD2DD65BE}" type="presParOf" srcId="{88990564-5112-45DF-A522-2D2F6F98F2A5}" destId="{53B0DDF4-DD57-4F0E-95F6-7A29CF3DB924}" srcOrd="14" destOrd="0" presId="urn:microsoft.com/office/officeart/2005/8/layout/pyramid2"/>
    <dgm:cxn modelId="{3D896850-E534-4E49-80AF-2D85BD3B3A99}" type="presParOf" srcId="{88990564-5112-45DF-A522-2D2F6F98F2A5}" destId="{1700A529-AC0E-4167-88A3-052B3628986E}" srcOrd="15" destOrd="0" presId="urn:microsoft.com/office/officeart/2005/8/layout/pyramid2"/>
    <dgm:cxn modelId="{BDDD7220-8CFD-4292-9F27-BAA649CC44F2}" type="presParOf" srcId="{88990564-5112-45DF-A522-2D2F6F98F2A5}" destId="{32AD0195-075B-41FA-B860-E67534D6A7F5}" srcOrd="16" destOrd="0" presId="urn:microsoft.com/office/officeart/2005/8/layout/pyramid2"/>
    <dgm:cxn modelId="{3C9E6461-80D2-42DB-B554-67D522E30C5D}" type="presParOf" srcId="{88990564-5112-45DF-A522-2D2F6F98F2A5}" destId="{50DFE8E1-715B-4ED8-AA1B-A8BEF778CD43}" srcOrd="17" destOrd="0" presId="urn:microsoft.com/office/officeart/2005/8/layout/pyramid2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49365E5-9CF3-4C86-81E3-5BDE28724645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zh-CN" altLang="en-US"/>
        </a:p>
      </dgm:t>
    </dgm:pt>
    <dgm:pt modelId="{FE2063FD-C6A2-4F24-BA2C-F0911F59CE1A}">
      <dgm:prSet phldrT="[文本]" custT="1"/>
      <dgm:spPr/>
      <dgm:t>
        <a:bodyPr/>
        <a:lstStyle/>
        <a:p>
          <a:r>
            <a:rPr lang="zh-CN" sz="2800" b="1" dirty="0" smtClean="0">
              <a:latin typeface="方正魏碑_GBK" pitchFamily="65" charset="-122"/>
              <a:ea typeface="方正魏碑_GBK" pitchFamily="65" charset="-122"/>
            </a:rPr>
            <a:t>严格执行年龄在</a:t>
          </a:r>
          <a:r>
            <a:rPr lang="en-US" sz="2800" b="1" dirty="0" smtClean="0">
              <a:latin typeface="方正魏碑_GBK" pitchFamily="65" charset="-122"/>
              <a:ea typeface="方正魏碑_GBK" pitchFamily="65" charset="-122"/>
            </a:rPr>
            <a:t>14</a:t>
          </a:r>
          <a:r>
            <a:rPr lang="zh-CN" sz="2800" b="1" dirty="0" smtClean="0">
              <a:latin typeface="方正魏碑_GBK" pitchFamily="65" charset="-122"/>
              <a:ea typeface="方正魏碑_GBK" pitchFamily="65" charset="-122"/>
            </a:rPr>
            <a:t>周岁以上方可申请入团的规定</a:t>
          </a:r>
          <a:endParaRPr lang="zh-CN" altLang="en-US" sz="2800" b="1" dirty="0">
            <a:latin typeface="方正魏碑_GBK" pitchFamily="65" charset="-122"/>
            <a:ea typeface="方正魏碑_GBK" pitchFamily="65" charset="-122"/>
          </a:endParaRPr>
        </a:p>
      </dgm:t>
    </dgm:pt>
    <dgm:pt modelId="{C2740166-4445-48B6-BFC7-246E83C0B711}" type="parTrans" cxnId="{87DE48B6-B732-4A71-858F-163597AC6044}">
      <dgm:prSet/>
      <dgm:spPr/>
      <dgm:t>
        <a:bodyPr/>
        <a:lstStyle/>
        <a:p>
          <a:endParaRPr lang="zh-CN" altLang="en-US"/>
        </a:p>
      </dgm:t>
    </dgm:pt>
    <dgm:pt modelId="{2CAB03B5-1A07-484C-890E-C074C407D717}" type="sibTrans" cxnId="{87DE48B6-B732-4A71-858F-163597AC6044}">
      <dgm:prSet/>
      <dgm:spPr/>
      <dgm:t>
        <a:bodyPr/>
        <a:lstStyle/>
        <a:p>
          <a:endParaRPr lang="zh-CN" altLang="en-US"/>
        </a:p>
      </dgm:t>
    </dgm:pt>
    <dgm:pt modelId="{C3D521AA-7F35-4646-87B3-573164908D5D}">
      <dgm:prSet phldrT="[文本]"/>
      <dgm:spPr/>
      <dgm:t>
        <a:bodyPr/>
        <a:lstStyle/>
        <a:p>
          <a:r>
            <a:rPr lang="en-US" b="1" dirty="0" smtClean="0">
              <a:latin typeface="方正魏碑_GBK" pitchFamily="65" charset="-122"/>
              <a:ea typeface="方正魏碑_GBK" pitchFamily="65" charset="-122"/>
            </a:rPr>
            <a:t>2015</a:t>
          </a:r>
          <a:r>
            <a:rPr lang="zh-CN" b="1" dirty="0" smtClean="0">
              <a:latin typeface="方正魏碑_GBK" pitchFamily="65" charset="-122"/>
              <a:ea typeface="方正魏碑_GBK" pitchFamily="65" charset="-122"/>
            </a:rPr>
            <a:t>年底将初中、高中阶段毕业班团青比分别控制在</a:t>
          </a:r>
          <a:r>
            <a:rPr lang="en-US" b="1" dirty="0" smtClean="0">
              <a:latin typeface="方正魏碑_GBK" pitchFamily="65" charset="-122"/>
              <a:ea typeface="方正魏碑_GBK" pitchFamily="65" charset="-122"/>
            </a:rPr>
            <a:t>45%</a:t>
          </a:r>
          <a:r>
            <a:rPr lang="zh-CN" b="1" dirty="0" smtClean="0">
              <a:latin typeface="方正魏碑_GBK" pitchFamily="65" charset="-122"/>
              <a:ea typeface="方正魏碑_GBK" pitchFamily="65" charset="-122"/>
            </a:rPr>
            <a:t>、</a:t>
          </a:r>
          <a:r>
            <a:rPr lang="en-US" b="1" dirty="0" smtClean="0">
              <a:latin typeface="方正魏碑_GBK" pitchFamily="65" charset="-122"/>
              <a:ea typeface="方正魏碑_GBK" pitchFamily="65" charset="-122"/>
            </a:rPr>
            <a:t>85%</a:t>
          </a:r>
          <a:r>
            <a:rPr lang="zh-CN" b="1" dirty="0" smtClean="0">
              <a:latin typeface="方正魏碑_GBK" pitchFamily="65" charset="-122"/>
              <a:ea typeface="方正魏碑_GBK" pitchFamily="65" charset="-122"/>
            </a:rPr>
            <a:t>以下</a:t>
          </a:r>
          <a:endParaRPr lang="zh-CN" altLang="en-US" b="1" dirty="0">
            <a:latin typeface="方正魏碑_GBK" pitchFamily="65" charset="-122"/>
            <a:ea typeface="方正魏碑_GBK" pitchFamily="65" charset="-122"/>
          </a:endParaRPr>
        </a:p>
      </dgm:t>
    </dgm:pt>
    <dgm:pt modelId="{2BB0BFD8-33A3-4DDE-A474-6F71440EC4B4}" type="parTrans" cxnId="{A9347AF9-354F-4E1F-ADE6-D51DDA42E352}">
      <dgm:prSet/>
      <dgm:spPr/>
      <dgm:t>
        <a:bodyPr/>
        <a:lstStyle/>
        <a:p>
          <a:endParaRPr lang="zh-CN" altLang="en-US"/>
        </a:p>
      </dgm:t>
    </dgm:pt>
    <dgm:pt modelId="{73C111AD-167D-4FC3-97FE-0AAC81DD6FD2}" type="sibTrans" cxnId="{A9347AF9-354F-4E1F-ADE6-D51DDA42E352}">
      <dgm:prSet/>
      <dgm:spPr/>
      <dgm:t>
        <a:bodyPr/>
        <a:lstStyle/>
        <a:p>
          <a:endParaRPr lang="zh-CN" altLang="en-US"/>
        </a:p>
      </dgm:t>
    </dgm:pt>
    <dgm:pt modelId="{78BA6D57-EB05-4E1E-8E58-35A524DD6C05}">
      <dgm:prSet phldrT="[文本]"/>
      <dgm:spPr/>
      <dgm:t>
        <a:bodyPr/>
        <a:lstStyle/>
        <a:p>
          <a:r>
            <a:rPr lang="zh-CN" b="1" dirty="0" smtClean="0">
              <a:latin typeface="方正魏碑_GBK" pitchFamily="65" charset="-122"/>
              <a:ea typeface="方正魏碑_GBK" pitchFamily="65" charset="-122"/>
            </a:rPr>
            <a:t>落实好学生团员成为“注册志愿者”工作，实现学生团员入团先当志愿者的全覆盖</a:t>
          </a:r>
          <a:endParaRPr lang="zh-CN" altLang="en-US" b="1" dirty="0">
            <a:latin typeface="方正魏碑_GBK" pitchFamily="65" charset="-122"/>
            <a:ea typeface="方正魏碑_GBK" pitchFamily="65" charset="-122"/>
          </a:endParaRPr>
        </a:p>
      </dgm:t>
    </dgm:pt>
    <dgm:pt modelId="{FA1A6C55-AB67-4496-8C08-92A8764DDCFC}" type="parTrans" cxnId="{305937D5-F02A-4E9E-A579-1887B5208E9F}">
      <dgm:prSet/>
      <dgm:spPr/>
      <dgm:t>
        <a:bodyPr/>
        <a:lstStyle/>
        <a:p>
          <a:endParaRPr lang="zh-CN" altLang="en-US"/>
        </a:p>
      </dgm:t>
    </dgm:pt>
    <dgm:pt modelId="{463D0F97-9CCA-40B5-A483-200AF172D5E0}" type="sibTrans" cxnId="{305937D5-F02A-4E9E-A579-1887B5208E9F}">
      <dgm:prSet/>
      <dgm:spPr/>
      <dgm:t>
        <a:bodyPr/>
        <a:lstStyle/>
        <a:p>
          <a:endParaRPr lang="zh-CN" altLang="en-US"/>
        </a:p>
      </dgm:t>
    </dgm:pt>
    <dgm:pt modelId="{FBB721D8-2605-434C-B1A7-EAEAB64B6434}" type="pres">
      <dgm:prSet presAssocID="{D49365E5-9CF3-4C86-81E3-5BDE2872464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3A50064E-A855-46A0-8F1E-2E2CCA4C891C}" type="pres">
      <dgm:prSet presAssocID="{FE2063FD-C6A2-4F24-BA2C-F0911F59CE1A}" presName="parentText" presStyleLbl="node1" presStyleIdx="0" presStyleCnt="3" custLinFactNeighborY="38021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DE473AB-3E32-434D-9C2C-D3F4E402FA00}" type="pres">
      <dgm:prSet presAssocID="{2CAB03B5-1A07-484C-890E-C074C407D717}" presName="spacer" presStyleCnt="0"/>
      <dgm:spPr/>
    </dgm:pt>
    <dgm:pt modelId="{D6A0FA9E-C327-4237-93D7-DFBE64BCBCD1}" type="pres">
      <dgm:prSet presAssocID="{C3D521AA-7F35-4646-87B3-573164908D5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50C0526-CABD-447C-AD55-0F1A312D6FE3}" type="pres">
      <dgm:prSet presAssocID="{73C111AD-167D-4FC3-97FE-0AAC81DD6FD2}" presName="spacer" presStyleCnt="0"/>
      <dgm:spPr/>
    </dgm:pt>
    <dgm:pt modelId="{D0541258-C1D0-4E15-8A3F-005B591BAA49}" type="pres">
      <dgm:prSet presAssocID="{78BA6D57-EB05-4E1E-8E58-35A524DD6C0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7CBE2383-CEFE-4FBC-BE2C-D0325A837177}" type="presOf" srcId="{FE2063FD-C6A2-4F24-BA2C-F0911F59CE1A}" destId="{3A50064E-A855-46A0-8F1E-2E2CCA4C891C}" srcOrd="0" destOrd="0" presId="urn:microsoft.com/office/officeart/2005/8/layout/vList2"/>
    <dgm:cxn modelId="{3DFBB559-548A-4059-A328-41686F5C2E39}" type="presOf" srcId="{C3D521AA-7F35-4646-87B3-573164908D5D}" destId="{D6A0FA9E-C327-4237-93D7-DFBE64BCBCD1}" srcOrd="0" destOrd="0" presId="urn:microsoft.com/office/officeart/2005/8/layout/vList2"/>
    <dgm:cxn modelId="{A9347AF9-354F-4E1F-ADE6-D51DDA42E352}" srcId="{D49365E5-9CF3-4C86-81E3-5BDE28724645}" destId="{C3D521AA-7F35-4646-87B3-573164908D5D}" srcOrd="1" destOrd="0" parTransId="{2BB0BFD8-33A3-4DDE-A474-6F71440EC4B4}" sibTransId="{73C111AD-167D-4FC3-97FE-0AAC81DD6FD2}"/>
    <dgm:cxn modelId="{305937D5-F02A-4E9E-A579-1887B5208E9F}" srcId="{D49365E5-9CF3-4C86-81E3-5BDE28724645}" destId="{78BA6D57-EB05-4E1E-8E58-35A524DD6C05}" srcOrd="2" destOrd="0" parTransId="{FA1A6C55-AB67-4496-8C08-92A8764DDCFC}" sibTransId="{463D0F97-9CCA-40B5-A483-200AF172D5E0}"/>
    <dgm:cxn modelId="{87DE48B6-B732-4A71-858F-163597AC6044}" srcId="{D49365E5-9CF3-4C86-81E3-5BDE28724645}" destId="{FE2063FD-C6A2-4F24-BA2C-F0911F59CE1A}" srcOrd="0" destOrd="0" parTransId="{C2740166-4445-48B6-BFC7-246E83C0B711}" sibTransId="{2CAB03B5-1A07-484C-890E-C074C407D717}"/>
    <dgm:cxn modelId="{DA2DB149-61F2-4AB5-B0EB-FC5232E95094}" type="presOf" srcId="{78BA6D57-EB05-4E1E-8E58-35A524DD6C05}" destId="{D0541258-C1D0-4E15-8A3F-005B591BAA49}" srcOrd="0" destOrd="0" presId="urn:microsoft.com/office/officeart/2005/8/layout/vList2"/>
    <dgm:cxn modelId="{F7746A6E-FD23-4598-B266-0D219C129DDB}" type="presOf" srcId="{D49365E5-9CF3-4C86-81E3-5BDE28724645}" destId="{FBB721D8-2605-434C-B1A7-EAEAB64B6434}" srcOrd="0" destOrd="0" presId="urn:microsoft.com/office/officeart/2005/8/layout/vList2"/>
    <dgm:cxn modelId="{987F0AFA-C1C4-4F65-A196-3D9F44147A92}" type="presParOf" srcId="{FBB721D8-2605-434C-B1A7-EAEAB64B6434}" destId="{3A50064E-A855-46A0-8F1E-2E2CCA4C891C}" srcOrd="0" destOrd="0" presId="urn:microsoft.com/office/officeart/2005/8/layout/vList2"/>
    <dgm:cxn modelId="{2A2E0DE4-0B02-4E04-A528-F7B2A29034FC}" type="presParOf" srcId="{FBB721D8-2605-434C-B1A7-EAEAB64B6434}" destId="{BDE473AB-3E32-434D-9C2C-D3F4E402FA00}" srcOrd="1" destOrd="0" presId="urn:microsoft.com/office/officeart/2005/8/layout/vList2"/>
    <dgm:cxn modelId="{F92FEEAD-9048-4293-96B1-40633B4BDE5D}" type="presParOf" srcId="{FBB721D8-2605-434C-B1A7-EAEAB64B6434}" destId="{D6A0FA9E-C327-4237-93D7-DFBE64BCBCD1}" srcOrd="2" destOrd="0" presId="urn:microsoft.com/office/officeart/2005/8/layout/vList2"/>
    <dgm:cxn modelId="{BEEDFD9C-03BF-4E48-B706-4264B0631DB0}" type="presParOf" srcId="{FBB721D8-2605-434C-B1A7-EAEAB64B6434}" destId="{F50C0526-CABD-447C-AD55-0F1A312D6FE3}" srcOrd="3" destOrd="0" presId="urn:microsoft.com/office/officeart/2005/8/layout/vList2"/>
    <dgm:cxn modelId="{90544F32-5BB1-4B8A-AC5C-5A1A43CBC97C}" type="presParOf" srcId="{FBB721D8-2605-434C-B1A7-EAEAB64B6434}" destId="{D0541258-C1D0-4E15-8A3F-005B591BAA49}" srcOrd="4" destOrd="0" presId="urn:microsoft.com/office/officeart/2005/8/layout/vList2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2953C70-2B7A-4413-A15F-284353AE9562}" type="doc">
      <dgm:prSet loTypeId="urn:microsoft.com/office/officeart/2005/8/layout/chevron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CN" altLang="en-US"/>
        </a:p>
      </dgm:t>
    </dgm:pt>
    <dgm:pt modelId="{201D8190-A9B1-4AA3-976B-CF0A206D936E}">
      <dgm:prSet phldrT="[文本]"/>
      <dgm:spPr/>
      <dgm:t>
        <a:bodyPr/>
        <a:lstStyle/>
        <a:p>
          <a:endParaRPr lang="zh-CN" altLang="en-US" dirty="0"/>
        </a:p>
      </dgm:t>
    </dgm:pt>
    <dgm:pt modelId="{B26ECF94-9521-47E1-BD3F-F356E3DA337F}" type="parTrans" cxnId="{35F630E7-E467-4E62-B6ED-7A665148471D}">
      <dgm:prSet/>
      <dgm:spPr/>
      <dgm:t>
        <a:bodyPr/>
        <a:lstStyle/>
        <a:p>
          <a:endParaRPr lang="zh-CN" altLang="en-US"/>
        </a:p>
      </dgm:t>
    </dgm:pt>
    <dgm:pt modelId="{CF9116DF-2F94-408D-B70D-028B74DCC013}" type="sibTrans" cxnId="{35F630E7-E467-4E62-B6ED-7A665148471D}">
      <dgm:prSet/>
      <dgm:spPr/>
      <dgm:t>
        <a:bodyPr/>
        <a:lstStyle/>
        <a:p>
          <a:endParaRPr lang="zh-CN" altLang="en-US"/>
        </a:p>
      </dgm:t>
    </dgm:pt>
    <dgm:pt modelId="{2607AE1D-0CA9-40CF-AF6F-7AD3D3A5C46C}">
      <dgm:prSet phldrT="[文本]"/>
      <dgm:spPr/>
      <dgm:t>
        <a:bodyPr/>
        <a:lstStyle/>
        <a:p>
          <a:r>
            <a:rPr lang="zh-CN" b="1" dirty="0" smtClean="0">
              <a:latin typeface="方正魏碑_GBK" pitchFamily="65" charset="-122"/>
              <a:ea typeface="方正魏碑_GBK" pitchFamily="65" charset="-122"/>
            </a:rPr>
            <a:t>加强和改进高校学生会、研究生会建设的指导意见</a:t>
          </a:r>
          <a:endParaRPr lang="zh-CN" altLang="en-US" b="1" dirty="0">
            <a:latin typeface="方正魏碑_GBK" pitchFamily="65" charset="-122"/>
            <a:ea typeface="方正魏碑_GBK" pitchFamily="65" charset="-122"/>
          </a:endParaRPr>
        </a:p>
      </dgm:t>
    </dgm:pt>
    <dgm:pt modelId="{286431BF-0FB3-4A1B-9C9B-2264A8D4B856}" type="parTrans" cxnId="{0602A8BA-1291-4541-81C8-73AA3D0C73FC}">
      <dgm:prSet/>
      <dgm:spPr/>
      <dgm:t>
        <a:bodyPr/>
        <a:lstStyle/>
        <a:p>
          <a:endParaRPr lang="zh-CN" altLang="en-US"/>
        </a:p>
      </dgm:t>
    </dgm:pt>
    <dgm:pt modelId="{68A792C2-7EC7-4A85-8B5F-246BF9BB4535}" type="sibTrans" cxnId="{0602A8BA-1291-4541-81C8-73AA3D0C73FC}">
      <dgm:prSet/>
      <dgm:spPr/>
      <dgm:t>
        <a:bodyPr/>
        <a:lstStyle/>
        <a:p>
          <a:endParaRPr lang="zh-CN" altLang="en-US"/>
        </a:p>
      </dgm:t>
    </dgm:pt>
    <dgm:pt modelId="{26701028-9D75-47BA-9546-6C0C4E43B5E8}">
      <dgm:prSet phldrT="[文本]" phldr="1"/>
      <dgm:spPr/>
      <dgm:t>
        <a:bodyPr/>
        <a:lstStyle/>
        <a:p>
          <a:endParaRPr lang="zh-CN" altLang="en-US" dirty="0"/>
        </a:p>
      </dgm:t>
    </dgm:pt>
    <dgm:pt modelId="{0A988052-A2D7-4C74-B250-B26FAF742E5F}" type="parTrans" cxnId="{66B670FA-76B0-4AE5-A262-33B70F7844B4}">
      <dgm:prSet/>
      <dgm:spPr/>
      <dgm:t>
        <a:bodyPr/>
        <a:lstStyle/>
        <a:p>
          <a:endParaRPr lang="zh-CN" altLang="en-US"/>
        </a:p>
      </dgm:t>
    </dgm:pt>
    <dgm:pt modelId="{4CC9CE3A-4A76-40FB-90CE-CA5A457B5C16}" type="sibTrans" cxnId="{66B670FA-76B0-4AE5-A262-33B70F7844B4}">
      <dgm:prSet/>
      <dgm:spPr/>
      <dgm:t>
        <a:bodyPr/>
        <a:lstStyle/>
        <a:p>
          <a:endParaRPr lang="zh-CN" altLang="en-US"/>
        </a:p>
      </dgm:t>
    </dgm:pt>
    <dgm:pt modelId="{654FAAB7-B699-47BD-92DE-58D2945E8AC5}">
      <dgm:prSet phldrT="[文本]"/>
      <dgm:spPr/>
      <dgm:t>
        <a:bodyPr/>
        <a:lstStyle/>
        <a:p>
          <a:r>
            <a:rPr lang="zh-CN" b="1" dirty="0" smtClean="0">
              <a:latin typeface="方正魏碑_GBK" pitchFamily="65" charset="-122"/>
              <a:ea typeface="方正魏碑_GBK" pitchFamily="65" charset="-122"/>
            </a:rPr>
            <a:t>重庆市高校学生社团管理暂行办法</a:t>
          </a:r>
          <a:endParaRPr lang="zh-CN" altLang="en-US" dirty="0">
            <a:latin typeface="方正魏碑_GBK" pitchFamily="65" charset="-122"/>
            <a:ea typeface="方正魏碑_GBK" pitchFamily="65" charset="-122"/>
          </a:endParaRPr>
        </a:p>
      </dgm:t>
    </dgm:pt>
    <dgm:pt modelId="{2528EA72-A043-42B5-A280-FC83CD610AE9}" type="parTrans" cxnId="{6FAF610E-DC51-48A5-8953-0ABC188C3F55}">
      <dgm:prSet/>
      <dgm:spPr/>
      <dgm:t>
        <a:bodyPr/>
        <a:lstStyle/>
        <a:p>
          <a:endParaRPr lang="zh-CN" altLang="en-US"/>
        </a:p>
      </dgm:t>
    </dgm:pt>
    <dgm:pt modelId="{C8687961-9984-410A-9C3D-712D994CAAA4}" type="sibTrans" cxnId="{6FAF610E-DC51-48A5-8953-0ABC188C3F55}">
      <dgm:prSet/>
      <dgm:spPr/>
      <dgm:t>
        <a:bodyPr/>
        <a:lstStyle/>
        <a:p>
          <a:endParaRPr lang="zh-CN" altLang="en-US"/>
        </a:p>
      </dgm:t>
    </dgm:pt>
    <dgm:pt modelId="{685195BE-1809-4D35-B874-F6C9E0ECB6B4}">
      <dgm:prSet phldrT="[文本]" phldr="1"/>
      <dgm:spPr/>
      <dgm:t>
        <a:bodyPr/>
        <a:lstStyle/>
        <a:p>
          <a:endParaRPr lang="zh-CN" altLang="en-US" dirty="0"/>
        </a:p>
      </dgm:t>
    </dgm:pt>
    <dgm:pt modelId="{45D95613-A03E-499C-841E-F3C8C169394D}" type="parTrans" cxnId="{F77456C8-0426-4238-A053-67BCD0B8BB44}">
      <dgm:prSet/>
      <dgm:spPr/>
      <dgm:t>
        <a:bodyPr/>
        <a:lstStyle/>
        <a:p>
          <a:endParaRPr lang="zh-CN" altLang="en-US"/>
        </a:p>
      </dgm:t>
    </dgm:pt>
    <dgm:pt modelId="{897CC361-77AF-4E4E-BAB7-BCCC66FDC2D0}" type="sibTrans" cxnId="{F77456C8-0426-4238-A053-67BCD0B8BB44}">
      <dgm:prSet/>
      <dgm:spPr/>
      <dgm:t>
        <a:bodyPr/>
        <a:lstStyle/>
        <a:p>
          <a:endParaRPr lang="zh-CN" altLang="en-US"/>
        </a:p>
      </dgm:t>
    </dgm:pt>
    <dgm:pt modelId="{27042D0A-A942-495A-AB65-8756253B1C50}">
      <dgm:prSet phldrT="[文本]"/>
      <dgm:spPr/>
      <dgm:t>
        <a:bodyPr/>
        <a:lstStyle/>
        <a:p>
          <a:r>
            <a:rPr lang="zh-CN" altLang="en-US" b="1" dirty="0" smtClean="0">
              <a:solidFill>
                <a:schemeClr val="tx1"/>
              </a:solidFill>
              <a:latin typeface="方正魏碑_GBK" pitchFamily="65" charset="-122"/>
              <a:ea typeface="方正魏碑_GBK" pitchFamily="65" charset="-122"/>
            </a:rPr>
            <a:t>团学干部如何健康成长</a:t>
          </a:r>
          <a:endParaRPr lang="zh-CN" altLang="en-US" b="1" dirty="0">
            <a:solidFill>
              <a:schemeClr val="tx1"/>
            </a:solidFill>
            <a:latin typeface="方正魏碑_GBK" pitchFamily="65" charset="-122"/>
            <a:ea typeface="方正魏碑_GBK" pitchFamily="65" charset="-122"/>
          </a:endParaRPr>
        </a:p>
      </dgm:t>
    </dgm:pt>
    <dgm:pt modelId="{860E2040-5325-45F7-8023-8D7B82A38325}" type="parTrans" cxnId="{0F8478F3-1B57-4557-AB33-E5C9C0EA1D86}">
      <dgm:prSet/>
      <dgm:spPr/>
      <dgm:t>
        <a:bodyPr/>
        <a:lstStyle/>
        <a:p>
          <a:endParaRPr lang="zh-CN" altLang="en-US"/>
        </a:p>
      </dgm:t>
    </dgm:pt>
    <dgm:pt modelId="{51D82FB0-0D60-4157-9D78-DCABE169AC63}" type="sibTrans" cxnId="{0F8478F3-1B57-4557-AB33-E5C9C0EA1D86}">
      <dgm:prSet/>
      <dgm:spPr/>
      <dgm:t>
        <a:bodyPr/>
        <a:lstStyle/>
        <a:p>
          <a:endParaRPr lang="zh-CN" altLang="en-US"/>
        </a:p>
      </dgm:t>
    </dgm:pt>
    <dgm:pt modelId="{F1CE9F66-27EB-45D1-B535-7D89EBB40A06}">
      <dgm:prSet phldrT="[文本]" phldr="1"/>
      <dgm:spPr/>
      <dgm:t>
        <a:bodyPr/>
        <a:lstStyle/>
        <a:p>
          <a:endParaRPr lang="zh-CN" altLang="en-US"/>
        </a:p>
      </dgm:t>
    </dgm:pt>
    <dgm:pt modelId="{698DC624-F281-406E-A03B-85E6018269AE}" type="parTrans" cxnId="{4BF4412D-CC09-47A2-BDA8-B8A86ADF6FB3}">
      <dgm:prSet/>
      <dgm:spPr/>
      <dgm:t>
        <a:bodyPr/>
        <a:lstStyle/>
        <a:p>
          <a:endParaRPr lang="zh-CN" altLang="en-US"/>
        </a:p>
      </dgm:t>
    </dgm:pt>
    <dgm:pt modelId="{9AA90E5B-D114-449B-98E9-7B5060D40AC6}" type="sibTrans" cxnId="{4BF4412D-CC09-47A2-BDA8-B8A86ADF6FB3}">
      <dgm:prSet/>
      <dgm:spPr/>
      <dgm:t>
        <a:bodyPr/>
        <a:lstStyle/>
        <a:p>
          <a:endParaRPr lang="zh-CN" altLang="en-US"/>
        </a:p>
      </dgm:t>
    </dgm:pt>
    <dgm:pt modelId="{1CF9646C-EE23-434E-AB22-63679542C2DD}">
      <dgm:prSet/>
      <dgm:spPr/>
      <dgm:t>
        <a:bodyPr/>
        <a:lstStyle/>
        <a:p>
          <a:r>
            <a:rPr lang="zh-CN" altLang="en-US" b="1" dirty="0" smtClean="0">
              <a:latin typeface="方正魏碑_GBK" pitchFamily="65" charset="-122"/>
              <a:ea typeface="方正魏碑_GBK" pitchFamily="65" charset="-122"/>
            </a:rPr>
            <a:t>中学中职团委书记技能大赛</a:t>
          </a:r>
          <a:endParaRPr lang="zh-CN" altLang="en-US" b="1" dirty="0">
            <a:latin typeface="方正魏碑_GBK" pitchFamily="65" charset="-122"/>
            <a:ea typeface="方正魏碑_GBK" pitchFamily="65" charset="-122"/>
          </a:endParaRPr>
        </a:p>
      </dgm:t>
    </dgm:pt>
    <dgm:pt modelId="{310F8820-61CB-4F44-B97F-A2E7FC5D3E7A}" type="parTrans" cxnId="{015CBF5A-F17C-40EE-8FF7-0A1237F4AF67}">
      <dgm:prSet/>
      <dgm:spPr/>
      <dgm:t>
        <a:bodyPr/>
        <a:lstStyle/>
        <a:p>
          <a:endParaRPr lang="zh-CN" altLang="en-US"/>
        </a:p>
      </dgm:t>
    </dgm:pt>
    <dgm:pt modelId="{C3393A5F-51B7-4B08-B4EB-885A1B4897EB}" type="sibTrans" cxnId="{015CBF5A-F17C-40EE-8FF7-0A1237F4AF67}">
      <dgm:prSet/>
      <dgm:spPr/>
      <dgm:t>
        <a:bodyPr/>
        <a:lstStyle/>
        <a:p>
          <a:endParaRPr lang="zh-CN" altLang="en-US"/>
        </a:p>
      </dgm:t>
    </dgm:pt>
    <dgm:pt modelId="{6F3E4AF7-88BC-4774-B802-A2D090F5B24B}">
      <dgm:prSet phldrT="[文本]" phldr="1"/>
      <dgm:spPr/>
      <dgm:t>
        <a:bodyPr/>
        <a:lstStyle/>
        <a:p>
          <a:endParaRPr lang="zh-CN" altLang="en-US" dirty="0"/>
        </a:p>
      </dgm:t>
    </dgm:pt>
    <dgm:pt modelId="{23972A03-502C-4FD5-8EE1-2DA4BA958899}" type="parTrans" cxnId="{3B320559-7C09-4A95-A317-C1D7136C9DF0}">
      <dgm:prSet/>
      <dgm:spPr/>
      <dgm:t>
        <a:bodyPr/>
        <a:lstStyle/>
        <a:p>
          <a:endParaRPr lang="zh-CN" altLang="en-US"/>
        </a:p>
      </dgm:t>
    </dgm:pt>
    <dgm:pt modelId="{79A2D54C-67EB-4013-87CA-C86431166534}" type="sibTrans" cxnId="{3B320559-7C09-4A95-A317-C1D7136C9DF0}">
      <dgm:prSet/>
      <dgm:spPr/>
      <dgm:t>
        <a:bodyPr/>
        <a:lstStyle/>
        <a:p>
          <a:endParaRPr lang="zh-CN" altLang="en-US"/>
        </a:p>
      </dgm:t>
    </dgm:pt>
    <dgm:pt modelId="{06A3575E-C8CB-40D8-A090-346A942B9301}">
      <dgm:prSet/>
      <dgm:spPr/>
      <dgm:t>
        <a:bodyPr/>
        <a:lstStyle/>
        <a:p>
          <a:r>
            <a:rPr lang="zh-CN" altLang="en-US" b="1" dirty="0" smtClean="0">
              <a:latin typeface="方正魏碑_GBK" pitchFamily="65" charset="-122"/>
              <a:ea typeface="方正魏碑_GBK" pitchFamily="65" charset="-122"/>
            </a:rPr>
            <a:t>新一届学联干部的选拔</a:t>
          </a:r>
          <a:endParaRPr lang="zh-CN" altLang="en-US" b="1" dirty="0">
            <a:latin typeface="方正魏碑_GBK" pitchFamily="65" charset="-122"/>
            <a:ea typeface="方正魏碑_GBK" pitchFamily="65" charset="-122"/>
          </a:endParaRPr>
        </a:p>
      </dgm:t>
    </dgm:pt>
    <dgm:pt modelId="{3A41F2E0-A1DD-460E-9093-846A5042531D}" type="parTrans" cxnId="{E83B66C9-7BAE-4E53-89C1-33F3FC0F0D4C}">
      <dgm:prSet/>
      <dgm:spPr/>
    </dgm:pt>
    <dgm:pt modelId="{87085CD0-0D3B-414A-AF0A-A3CA5DDE8B99}" type="sibTrans" cxnId="{E83B66C9-7BAE-4E53-89C1-33F3FC0F0D4C}">
      <dgm:prSet/>
      <dgm:spPr/>
    </dgm:pt>
    <dgm:pt modelId="{88C9F6B5-2E9D-466E-975E-E2D090AA7C55}" type="pres">
      <dgm:prSet presAssocID="{82953C70-2B7A-4413-A15F-284353AE956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4D38AF39-A5EB-4DE6-B73D-360C03FEC6C8}" type="pres">
      <dgm:prSet presAssocID="{201D8190-A9B1-4AA3-976B-CF0A206D936E}" presName="composite" presStyleCnt="0"/>
      <dgm:spPr/>
    </dgm:pt>
    <dgm:pt modelId="{25FFAE4C-6058-4F40-B571-B64DAB8EE94E}" type="pres">
      <dgm:prSet presAssocID="{201D8190-A9B1-4AA3-976B-CF0A206D936E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58FB579-1B88-4C39-BFB3-B94EA6584F63}" type="pres">
      <dgm:prSet presAssocID="{201D8190-A9B1-4AA3-976B-CF0A206D936E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B6275DC-BF64-4626-B39F-EE24808A0215}" type="pres">
      <dgm:prSet presAssocID="{CF9116DF-2F94-408D-B70D-028B74DCC013}" presName="sp" presStyleCnt="0"/>
      <dgm:spPr/>
    </dgm:pt>
    <dgm:pt modelId="{89622C83-C4DE-4B23-9FB3-F1B8E1601E93}" type="pres">
      <dgm:prSet presAssocID="{26701028-9D75-47BA-9546-6C0C4E43B5E8}" presName="composite" presStyleCnt="0"/>
      <dgm:spPr/>
    </dgm:pt>
    <dgm:pt modelId="{437D142E-9309-4013-8FB9-C48E15E8E95F}" type="pres">
      <dgm:prSet presAssocID="{26701028-9D75-47BA-9546-6C0C4E43B5E8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53F77BF-584A-48C3-A686-CE0B49739F8E}" type="pres">
      <dgm:prSet presAssocID="{26701028-9D75-47BA-9546-6C0C4E43B5E8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3FDF56D-6446-492A-86C3-8045480CA539}" type="pres">
      <dgm:prSet presAssocID="{4CC9CE3A-4A76-40FB-90CE-CA5A457B5C16}" presName="sp" presStyleCnt="0"/>
      <dgm:spPr/>
    </dgm:pt>
    <dgm:pt modelId="{A882F2CF-8C8F-43B4-BC99-5DB6614CF91C}" type="pres">
      <dgm:prSet presAssocID="{685195BE-1809-4D35-B874-F6C9E0ECB6B4}" presName="composite" presStyleCnt="0"/>
      <dgm:spPr/>
    </dgm:pt>
    <dgm:pt modelId="{5B85237D-D1CE-4B9E-A8B4-ECF91D588ED6}" type="pres">
      <dgm:prSet presAssocID="{685195BE-1809-4D35-B874-F6C9E0ECB6B4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887BC1E-E4AA-4EB4-97B9-EADAF2BD6B1D}" type="pres">
      <dgm:prSet presAssocID="{685195BE-1809-4D35-B874-F6C9E0ECB6B4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94C3BA4-7EB2-4875-9371-F5AE38B53409}" type="pres">
      <dgm:prSet presAssocID="{897CC361-77AF-4E4E-BAB7-BCCC66FDC2D0}" presName="sp" presStyleCnt="0"/>
      <dgm:spPr/>
    </dgm:pt>
    <dgm:pt modelId="{55212A44-6564-447A-A19D-0FAE9580D4C3}" type="pres">
      <dgm:prSet presAssocID="{F1CE9F66-27EB-45D1-B535-7D89EBB40A06}" presName="composite" presStyleCnt="0"/>
      <dgm:spPr/>
    </dgm:pt>
    <dgm:pt modelId="{6888EB09-B0AF-469F-AECD-3A1EE120D80A}" type="pres">
      <dgm:prSet presAssocID="{F1CE9F66-27EB-45D1-B535-7D89EBB40A06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72522B7-4705-465C-AEE4-1CAE0938EF6D}" type="pres">
      <dgm:prSet presAssocID="{F1CE9F66-27EB-45D1-B535-7D89EBB40A06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BA47289-DFFB-49D7-94D4-3B88B380D0C9}" type="pres">
      <dgm:prSet presAssocID="{9AA90E5B-D114-449B-98E9-7B5060D40AC6}" presName="sp" presStyleCnt="0"/>
      <dgm:spPr/>
    </dgm:pt>
    <dgm:pt modelId="{EB708901-9210-4DBB-AB3D-ED7BD9DA3D95}" type="pres">
      <dgm:prSet presAssocID="{6F3E4AF7-88BC-4774-B802-A2D090F5B24B}" presName="composite" presStyleCnt="0"/>
      <dgm:spPr/>
    </dgm:pt>
    <dgm:pt modelId="{87DC2F5D-A97F-48FC-9686-04BC6559450A}" type="pres">
      <dgm:prSet presAssocID="{6F3E4AF7-88BC-4774-B802-A2D090F5B24B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AD679D7-2429-4A15-907B-3558C86081E6}" type="pres">
      <dgm:prSet presAssocID="{6F3E4AF7-88BC-4774-B802-A2D090F5B24B}" presName="descendantText" presStyleLbl="alignAcc1" presStyleIdx="4" presStyleCnt="5" custLinFactNeighborX="-179" custLinFactNeighborY="-816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0F8478F3-1B57-4557-AB33-E5C9C0EA1D86}" srcId="{685195BE-1809-4D35-B874-F6C9E0ECB6B4}" destId="{27042D0A-A942-495A-AB65-8756253B1C50}" srcOrd="0" destOrd="0" parTransId="{860E2040-5325-45F7-8023-8D7B82A38325}" sibTransId="{51D82FB0-0D60-4157-9D78-DCABE169AC63}"/>
    <dgm:cxn modelId="{35F630E7-E467-4E62-B6ED-7A665148471D}" srcId="{82953C70-2B7A-4413-A15F-284353AE9562}" destId="{201D8190-A9B1-4AA3-976B-CF0A206D936E}" srcOrd="0" destOrd="0" parTransId="{B26ECF94-9521-47E1-BD3F-F356E3DA337F}" sibTransId="{CF9116DF-2F94-408D-B70D-028B74DCC013}"/>
    <dgm:cxn modelId="{BA17155D-F408-4F88-A477-9BB6D60AEB8E}" type="presOf" srcId="{27042D0A-A942-495A-AB65-8756253B1C50}" destId="{4887BC1E-E4AA-4EB4-97B9-EADAF2BD6B1D}" srcOrd="0" destOrd="0" presId="urn:microsoft.com/office/officeart/2005/8/layout/chevron2"/>
    <dgm:cxn modelId="{68768EF9-76EC-4B1B-9DB4-3C96C074DA92}" type="presOf" srcId="{1CF9646C-EE23-434E-AB22-63679542C2DD}" destId="{472522B7-4705-465C-AEE4-1CAE0938EF6D}" srcOrd="0" destOrd="0" presId="urn:microsoft.com/office/officeart/2005/8/layout/chevron2"/>
    <dgm:cxn modelId="{1B93CB90-D667-4F2A-A38C-783F4C399A8E}" type="presOf" srcId="{654FAAB7-B699-47BD-92DE-58D2945E8AC5}" destId="{D53F77BF-584A-48C3-A686-CE0B49739F8E}" srcOrd="0" destOrd="0" presId="urn:microsoft.com/office/officeart/2005/8/layout/chevron2"/>
    <dgm:cxn modelId="{66B670FA-76B0-4AE5-A262-33B70F7844B4}" srcId="{82953C70-2B7A-4413-A15F-284353AE9562}" destId="{26701028-9D75-47BA-9546-6C0C4E43B5E8}" srcOrd="1" destOrd="0" parTransId="{0A988052-A2D7-4C74-B250-B26FAF742E5F}" sibTransId="{4CC9CE3A-4A76-40FB-90CE-CA5A457B5C16}"/>
    <dgm:cxn modelId="{6FAF610E-DC51-48A5-8953-0ABC188C3F55}" srcId="{26701028-9D75-47BA-9546-6C0C4E43B5E8}" destId="{654FAAB7-B699-47BD-92DE-58D2945E8AC5}" srcOrd="0" destOrd="0" parTransId="{2528EA72-A043-42B5-A280-FC83CD610AE9}" sibTransId="{C8687961-9984-410A-9C3D-712D994CAAA4}"/>
    <dgm:cxn modelId="{070D3616-8079-454D-9933-D86A0AD0BC87}" type="presOf" srcId="{685195BE-1809-4D35-B874-F6C9E0ECB6B4}" destId="{5B85237D-D1CE-4B9E-A8B4-ECF91D588ED6}" srcOrd="0" destOrd="0" presId="urn:microsoft.com/office/officeart/2005/8/layout/chevron2"/>
    <dgm:cxn modelId="{F77456C8-0426-4238-A053-67BCD0B8BB44}" srcId="{82953C70-2B7A-4413-A15F-284353AE9562}" destId="{685195BE-1809-4D35-B874-F6C9E0ECB6B4}" srcOrd="2" destOrd="0" parTransId="{45D95613-A03E-499C-841E-F3C8C169394D}" sibTransId="{897CC361-77AF-4E4E-BAB7-BCCC66FDC2D0}"/>
    <dgm:cxn modelId="{E83B66C9-7BAE-4E53-89C1-33F3FC0F0D4C}" srcId="{6F3E4AF7-88BC-4774-B802-A2D090F5B24B}" destId="{06A3575E-C8CB-40D8-A090-346A942B9301}" srcOrd="0" destOrd="0" parTransId="{3A41F2E0-A1DD-460E-9093-846A5042531D}" sibTransId="{87085CD0-0D3B-414A-AF0A-A3CA5DDE8B99}"/>
    <dgm:cxn modelId="{4BF4412D-CC09-47A2-BDA8-B8A86ADF6FB3}" srcId="{82953C70-2B7A-4413-A15F-284353AE9562}" destId="{F1CE9F66-27EB-45D1-B535-7D89EBB40A06}" srcOrd="3" destOrd="0" parTransId="{698DC624-F281-406E-A03B-85E6018269AE}" sibTransId="{9AA90E5B-D114-449B-98E9-7B5060D40AC6}"/>
    <dgm:cxn modelId="{3B320559-7C09-4A95-A317-C1D7136C9DF0}" srcId="{82953C70-2B7A-4413-A15F-284353AE9562}" destId="{6F3E4AF7-88BC-4774-B802-A2D090F5B24B}" srcOrd="4" destOrd="0" parTransId="{23972A03-502C-4FD5-8EE1-2DA4BA958899}" sibTransId="{79A2D54C-67EB-4013-87CA-C86431166534}"/>
    <dgm:cxn modelId="{D414C75F-FDCD-4823-9537-C9DC62633934}" type="presOf" srcId="{82953C70-2B7A-4413-A15F-284353AE9562}" destId="{88C9F6B5-2E9D-466E-975E-E2D090AA7C55}" srcOrd="0" destOrd="0" presId="urn:microsoft.com/office/officeart/2005/8/layout/chevron2"/>
    <dgm:cxn modelId="{D7DAC87B-E161-49C9-B317-8080949833CE}" type="presOf" srcId="{F1CE9F66-27EB-45D1-B535-7D89EBB40A06}" destId="{6888EB09-B0AF-469F-AECD-3A1EE120D80A}" srcOrd="0" destOrd="0" presId="urn:microsoft.com/office/officeart/2005/8/layout/chevron2"/>
    <dgm:cxn modelId="{A6CBB62E-FB1F-43E1-B739-07071839E121}" type="presOf" srcId="{26701028-9D75-47BA-9546-6C0C4E43B5E8}" destId="{437D142E-9309-4013-8FB9-C48E15E8E95F}" srcOrd="0" destOrd="0" presId="urn:microsoft.com/office/officeart/2005/8/layout/chevron2"/>
    <dgm:cxn modelId="{AC9B1AF3-BDC8-476F-A2DD-B97281759025}" type="presOf" srcId="{201D8190-A9B1-4AA3-976B-CF0A206D936E}" destId="{25FFAE4C-6058-4F40-B571-B64DAB8EE94E}" srcOrd="0" destOrd="0" presId="urn:microsoft.com/office/officeart/2005/8/layout/chevron2"/>
    <dgm:cxn modelId="{015CBF5A-F17C-40EE-8FF7-0A1237F4AF67}" srcId="{F1CE9F66-27EB-45D1-B535-7D89EBB40A06}" destId="{1CF9646C-EE23-434E-AB22-63679542C2DD}" srcOrd="0" destOrd="0" parTransId="{310F8820-61CB-4F44-B97F-A2E7FC5D3E7A}" sibTransId="{C3393A5F-51B7-4B08-B4EB-885A1B4897EB}"/>
    <dgm:cxn modelId="{CB1B52E7-BCF4-4319-9186-206AED7C748D}" type="presOf" srcId="{06A3575E-C8CB-40D8-A090-346A942B9301}" destId="{9AD679D7-2429-4A15-907B-3558C86081E6}" srcOrd="0" destOrd="0" presId="urn:microsoft.com/office/officeart/2005/8/layout/chevron2"/>
    <dgm:cxn modelId="{6D865F08-BF3D-48C6-B6B4-FC93730138B6}" type="presOf" srcId="{6F3E4AF7-88BC-4774-B802-A2D090F5B24B}" destId="{87DC2F5D-A97F-48FC-9686-04BC6559450A}" srcOrd="0" destOrd="0" presId="urn:microsoft.com/office/officeart/2005/8/layout/chevron2"/>
    <dgm:cxn modelId="{0602A8BA-1291-4541-81C8-73AA3D0C73FC}" srcId="{201D8190-A9B1-4AA3-976B-CF0A206D936E}" destId="{2607AE1D-0CA9-40CF-AF6F-7AD3D3A5C46C}" srcOrd="0" destOrd="0" parTransId="{286431BF-0FB3-4A1B-9C9B-2264A8D4B856}" sibTransId="{68A792C2-7EC7-4A85-8B5F-246BF9BB4535}"/>
    <dgm:cxn modelId="{F3256F46-141E-4A8B-B713-063BA70821A9}" type="presOf" srcId="{2607AE1D-0CA9-40CF-AF6F-7AD3D3A5C46C}" destId="{B58FB579-1B88-4C39-BFB3-B94EA6584F63}" srcOrd="0" destOrd="0" presId="urn:microsoft.com/office/officeart/2005/8/layout/chevron2"/>
    <dgm:cxn modelId="{250FF1ED-F463-4EEB-A0C4-554A63DD2809}" type="presParOf" srcId="{88C9F6B5-2E9D-466E-975E-E2D090AA7C55}" destId="{4D38AF39-A5EB-4DE6-B73D-360C03FEC6C8}" srcOrd="0" destOrd="0" presId="urn:microsoft.com/office/officeart/2005/8/layout/chevron2"/>
    <dgm:cxn modelId="{CCED49FD-9868-407D-AE4D-160403410998}" type="presParOf" srcId="{4D38AF39-A5EB-4DE6-B73D-360C03FEC6C8}" destId="{25FFAE4C-6058-4F40-B571-B64DAB8EE94E}" srcOrd="0" destOrd="0" presId="urn:microsoft.com/office/officeart/2005/8/layout/chevron2"/>
    <dgm:cxn modelId="{97D4E5E0-EC08-460C-9721-0F5E2004751A}" type="presParOf" srcId="{4D38AF39-A5EB-4DE6-B73D-360C03FEC6C8}" destId="{B58FB579-1B88-4C39-BFB3-B94EA6584F63}" srcOrd="1" destOrd="0" presId="urn:microsoft.com/office/officeart/2005/8/layout/chevron2"/>
    <dgm:cxn modelId="{6157487E-E698-4CB9-AE76-5290FE7974E6}" type="presParOf" srcId="{88C9F6B5-2E9D-466E-975E-E2D090AA7C55}" destId="{6B6275DC-BF64-4626-B39F-EE24808A0215}" srcOrd="1" destOrd="0" presId="urn:microsoft.com/office/officeart/2005/8/layout/chevron2"/>
    <dgm:cxn modelId="{2E9F4DFF-6B37-4D4C-9978-2A867469BCE3}" type="presParOf" srcId="{88C9F6B5-2E9D-466E-975E-E2D090AA7C55}" destId="{89622C83-C4DE-4B23-9FB3-F1B8E1601E93}" srcOrd="2" destOrd="0" presId="urn:microsoft.com/office/officeart/2005/8/layout/chevron2"/>
    <dgm:cxn modelId="{D8F89FC9-FC6F-4790-8E15-9C727B1E7055}" type="presParOf" srcId="{89622C83-C4DE-4B23-9FB3-F1B8E1601E93}" destId="{437D142E-9309-4013-8FB9-C48E15E8E95F}" srcOrd="0" destOrd="0" presId="urn:microsoft.com/office/officeart/2005/8/layout/chevron2"/>
    <dgm:cxn modelId="{AB5053AC-AF56-4C04-A1A1-987E8A10E101}" type="presParOf" srcId="{89622C83-C4DE-4B23-9FB3-F1B8E1601E93}" destId="{D53F77BF-584A-48C3-A686-CE0B49739F8E}" srcOrd="1" destOrd="0" presId="urn:microsoft.com/office/officeart/2005/8/layout/chevron2"/>
    <dgm:cxn modelId="{2F750BE7-722E-4E12-ADD8-0CA17AF1DD14}" type="presParOf" srcId="{88C9F6B5-2E9D-466E-975E-E2D090AA7C55}" destId="{13FDF56D-6446-492A-86C3-8045480CA539}" srcOrd="3" destOrd="0" presId="urn:microsoft.com/office/officeart/2005/8/layout/chevron2"/>
    <dgm:cxn modelId="{0CEF1EC1-8236-45FA-9349-2C39DB13E398}" type="presParOf" srcId="{88C9F6B5-2E9D-466E-975E-E2D090AA7C55}" destId="{A882F2CF-8C8F-43B4-BC99-5DB6614CF91C}" srcOrd="4" destOrd="0" presId="urn:microsoft.com/office/officeart/2005/8/layout/chevron2"/>
    <dgm:cxn modelId="{F53B3244-4509-49E7-B396-807CF962BAA8}" type="presParOf" srcId="{A882F2CF-8C8F-43B4-BC99-5DB6614CF91C}" destId="{5B85237D-D1CE-4B9E-A8B4-ECF91D588ED6}" srcOrd="0" destOrd="0" presId="urn:microsoft.com/office/officeart/2005/8/layout/chevron2"/>
    <dgm:cxn modelId="{65748898-F1D3-44F4-9A88-B3E01474F8F0}" type="presParOf" srcId="{A882F2CF-8C8F-43B4-BC99-5DB6614CF91C}" destId="{4887BC1E-E4AA-4EB4-97B9-EADAF2BD6B1D}" srcOrd="1" destOrd="0" presId="urn:microsoft.com/office/officeart/2005/8/layout/chevron2"/>
    <dgm:cxn modelId="{88A7300D-9F94-400E-A504-596CBA712ADA}" type="presParOf" srcId="{88C9F6B5-2E9D-466E-975E-E2D090AA7C55}" destId="{A94C3BA4-7EB2-4875-9371-F5AE38B53409}" srcOrd="5" destOrd="0" presId="urn:microsoft.com/office/officeart/2005/8/layout/chevron2"/>
    <dgm:cxn modelId="{026A0BBA-95E1-4BBC-82BF-E0F6401A85F0}" type="presParOf" srcId="{88C9F6B5-2E9D-466E-975E-E2D090AA7C55}" destId="{55212A44-6564-447A-A19D-0FAE9580D4C3}" srcOrd="6" destOrd="0" presId="urn:microsoft.com/office/officeart/2005/8/layout/chevron2"/>
    <dgm:cxn modelId="{BB654632-E450-4FF1-AE5E-74D9A2C469A8}" type="presParOf" srcId="{55212A44-6564-447A-A19D-0FAE9580D4C3}" destId="{6888EB09-B0AF-469F-AECD-3A1EE120D80A}" srcOrd="0" destOrd="0" presId="urn:microsoft.com/office/officeart/2005/8/layout/chevron2"/>
    <dgm:cxn modelId="{11045C97-D95B-4FC8-A36D-AFE8DCFA191A}" type="presParOf" srcId="{55212A44-6564-447A-A19D-0FAE9580D4C3}" destId="{472522B7-4705-465C-AEE4-1CAE0938EF6D}" srcOrd="1" destOrd="0" presId="urn:microsoft.com/office/officeart/2005/8/layout/chevron2"/>
    <dgm:cxn modelId="{9F74AD56-E6C3-46C7-9988-505D2791AE4E}" type="presParOf" srcId="{88C9F6B5-2E9D-466E-975E-E2D090AA7C55}" destId="{4BA47289-DFFB-49D7-94D4-3B88B380D0C9}" srcOrd="7" destOrd="0" presId="urn:microsoft.com/office/officeart/2005/8/layout/chevron2"/>
    <dgm:cxn modelId="{CCC107D1-E301-424B-AB71-5811E2FECF0E}" type="presParOf" srcId="{88C9F6B5-2E9D-466E-975E-E2D090AA7C55}" destId="{EB708901-9210-4DBB-AB3D-ED7BD9DA3D95}" srcOrd="8" destOrd="0" presId="urn:microsoft.com/office/officeart/2005/8/layout/chevron2"/>
    <dgm:cxn modelId="{DD64774A-B9B1-4FD3-BED8-C11C5387D62A}" type="presParOf" srcId="{EB708901-9210-4DBB-AB3D-ED7BD9DA3D95}" destId="{87DC2F5D-A97F-48FC-9686-04BC6559450A}" srcOrd="0" destOrd="0" presId="urn:microsoft.com/office/officeart/2005/8/layout/chevron2"/>
    <dgm:cxn modelId="{42B3A74D-540E-4AE8-AA8A-D7D844FF1D09}" type="presParOf" srcId="{EB708901-9210-4DBB-AB3D-ED7BD9DA3D95}" destId="{9AD679D7-2429-4A15-907B-3558C86081E6}" srcOrd="1" destOrd="0" presId="urn:microsoft.com/office/officeart/2005/8/layout/chevron2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7738C5D-4D64-40C7-AB6B-DDC1F98DCD83}" type="doc">
      <dgm:prSet loTypeId="urn:microsoft.com/office/officeart/2005/8/layout/hList3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CN" altLang="en-US"/>
        </a:p>
      </dgm:t>
    </dgm:pt>
    <dgm:pt modelId="{6BBA8A27-F5A0-40F1-ACF7-4629BE7B4199}">
      <dgm:prSet phldrT="[文本]"/>
      <dgm:spPr/>
      <dgm:t>
        <a:bodyPr/>
        <a:lstStyle/>
        <a:p>
          <a:r>
            <a:rPr lang="zh-CN" altLang="en-US" dirty="0" smtClean="0">
              <a:latin typeface="方正魏碑_GBK" pitchFamily="65" charset="-122"/>
              <a:ea typeface="方正魏碑_GBK" pitchFamily="65" charset="-122"/>
            </a:rPr>
            <a:t>必修科目</a:t>
          </a:r>
          <a:endParaRPr lang="zh-CN" altLang="en-US" dirty="0">
            <a:latin typeface="方正魏碑_GBK" pitchFamily="65" charset="-122"/>
            <a:ea typeface="方正魏碑_GBK" pitchFamily="65" charset="-122"/>
          </a:endParaRPr>
        </a:p>
      </dgm:t>
    </dgm:pt>
    <dgm:pt modelId="{AC9E0449-7354-4132-9F62-56EAD8273B8D}" type="parTrans" cxnId="{B79A02A5-06A1-4731-97B9-572A67358A03}">
      <dgm:prSet/>
      <dgm:spPr/>
      <dgm:t>
        <a:bodyPr/>
        <a:lstStyle/>
        <a:p>
          <a:endParaRPr lang="zh-CN" altLang="en-US"/>
        </a:p>
      </dgm:t>
    </dgm:pt>
    <dgm:pt modelId="{B8D4DE0A-F370-41F0-96D6-977433F1CEA3}" type="sibTrans" cxnId="{B79A02A5-06A1-4731-97B9-572A67358A03}">
      <dgm:prSet/>
      <dgm:spPr/>
      <dgm:t>
        <a:bodyPr/>
        <a:lstStyle/>
        <a:p>
          <a:endParaRPr lang="zh-CN" altLang="en-US"/>
        </a:p>
      </dgm:t>
    </dgm:pt>
    <dgm:pt modelId="{C5B16017-1412-4AF2-924B-E5AF1F465AC0}">
      <dgm:prSet phldrT="[文本]" custT="1"/>
      <dgm:spPr/>
      <dgm:t>
        <a:bodyPr/>
        <a:lstStyle/>
        <a:p>
          <a:r>
            <a:rPr lang="zh-CN" altLang="en-US" sz="2800" dirty="0" smtClean="0">
              <a:latin typeface="方正大标宋_GBK" pitchFamily="65" charset="-122"/>
              <a:ea typeface="方正大标宋_GBK" pitchFamily="65" charset="-122"/>
            </a:rPr>
            <a:t>三  创</a:t>
          </a:r>
          <a:endParaRPr lang="en-US" altLang="zh-CN" sz="2800" dirty="0" smtClean="0">
            <a:latin typeface="方正大标宋_GBK" pitchFamily="65" charset="-122"/>
            <a:ea typeface="方正大标宋_GBK" pitchFamily="65" charset="-122"/>
          </a:endParaRPr>
        </a:p>
        <a:p>
          <a:r>
            <a:rPr lang="zh-CN" altLang="en-US" sz="2800" dirty="0" smtClean="0">
              <a:latin typeface="方正魏碑_GBK" pitchFamily="65" charset="-122"/>
              <a:ea typeface="方正魏碑_GBK" pitchFamily="65" charset="-122"/>
            </a:rPr>
            <a:t>创新创业</a:t>
          </a:r>
          <a:endParaRPr lang="en-US" altLang="zh-CN" sz="2800" dirty="0" smtClean="0">
            <a:latin typeface="方正魏碑_GBK" pitchFamily="65" charset="-122"/>
            <a:ea typeface="方正魏碑_GBK" pitchFamily="65" charset="-122"/>
          </a:endParaRPr>
        </a:p>
        <a:p>
          <a:r>
            <a:rPr lang="zh-CN" altLang="en-US" sz="2800" dirty="0" smtClean="0">
              <a:latin typeface="方正魏碑_GBK" pitchFamily="65" charset="-122"/>
              <a:ea typeface="方正魏碑_GBK" pitchFamily="65" charset="-122"/>
            </a:rPr>
            <a:t>市民学校</a:t>
          </a:r>
          <a:endParaRPr lang="zh-CN" altLang="en-US" sz="2800" dirty="0">
            <a:latin typeface="方正魏碑_GBK" pitchFamily="65" charset="-122"/>
            <a:ea typeface="方正魏碑_GBK" pitchFamily="65" charset="-122"/>
          </a:endParaRPr>
        </a:p>
      </dgm:t>
    </dgm:pt>
    <dgm:pt modelId="{B92E8D9D-569D-4463-80A1-9BC66B90A317}" type="parTrans" cxnId="{DEE8323C-7BE9-4233-A1A7-D285A7647E4D}">
      <dgm:prSet/>
      <dgm:spPr/>
      <dgm:t>
        <a:bodyPr/>
        <a:lstStyle/>
        <a:p>
          <a:endParaRPr lang="zh-CN" altLang="en-US"/>
        </a:p>
      </dgm:t>
    </dgm:pt>
    <dgm:pt modelId="{45EEC48B-EC14-4167-8416-7AB7B7AFA32C}" type="sibTrans" cxnId="{DEE8323C-7BE9-4233-A1A7-D285A7647E4D}">
      <dgm:prSet/>
      <dgm:spPr/>
      <dgm:t>
        <a:bodyPr/>
        <a:lstStyle/>
        <a:p>
          <a:endParaRPr lang="zh-CN" altLang="en-US"/>
        </a:p>
      </dgm:t>
    </dgm:pt>
    <dgm:pt modelId="{2F726A88-57BA-4717-B85F-70E4DCC4199B}">
      <dgm:prSet phldrT="[文本]" custT="1"/>
      <dgm:spPr/>
      <dgm:t>
        <a:bodyPr/>
        <a:lstStyle/>
        <a:p>
          <a:r>
            <a:rPr lang="zh-CN" altLang="en-US" sz="2800" dirty="0" smtClean="0">
              <a:latin typeface="方正大标宋_GBK" pitchFamily="65" charset="-122"/>
              <a:ea typeface="方正大标宋_GBK" pitchFamily="65" charset="-122"/>
            </a:rPr>
            <a:t>校园文化</a:t>
          </a:r>
          <a:endParaRPr lang="en-US" altLang="zh-CN" sz="2800" dirty="0" smtClean="0">
            <a:latin typeface="方正大标宋_GBK" pitchFamily="65" charset="-122"/>
            <a:ea typeface="方正大标宋_GBK" pitchFamily="65" charset="-122"/>
          </a:endParaRPr>
        </a:p>
        <a:p>
          <a:r>
            <a:rPr lang="zh-CN" altLang="en-US" sz="2800" dirty="0" smtClean="0">
              <a:latin typeface="方正魏碑_GBK" pitchFamily="65" charset="-122"/>
              <a:ea typeface="方正魏碑_GBK" pitchFamily="65" charset="-122"/>
            </a:rPr>
            <a:t>校园之春</a:t>
          </a:r>
          <a:endParaRPr lang="en-US" altLang="zh-CN" sz="2800" dirty="0" smtClean="0">
            <a:latin typeface="方正魏碑_GBK" pitchFamily="65" charset="-122"/>
            <a:ea typeface="方正魏碑_GBK" pitchFamily="65" charset="-122"/>
          </a:endParaRPr>
        </a:p>
        <a:p>
          <a:r>
            <a:rPr lang="zh-CN" altLang="en-US" sz="2800" dirty="0" smtClean="0">
              <a:latin typeface="方正魏碑_GBK" pitchFamily="65" charset="-122"/>
              <a:ea typeface="方正魏碑_GBK" pitchFamily="65" charset="-122"/>
            </a:rPr>
            <a:t>三走活动</a:t>
          </a:r>
          <a:endParaRPr lang="zh-CN" altLang="en-US" sz="2800" dirty="0">
            <a:latin typeface="方正魏碑_GBK" pitchFamily="65" charset="-122"/>
            <a:ea typeface="方正魏碑_GBK" pitchFamily="65" charset="-122"/>
          </a:endParaRPr>
        </a:p>
      </dgm:t>
    </dgm:pt>
    <dgm:pt modelId="{A580E181-23DE-4A72-9C54-4E8DFE9F78C5}" type="parTrans" cxnId="{97558ED9-2A77-442D-8E9D-CC69C791D0E9}">
      <dgm:prSet/>
      <dgm:spPr/>
      <dgm:t>
        <a:bodyPr/>
        <a:lstStyle/>
        <a:p>
          <a:endParaRPr lang="zh-CN" altLang="en-US"/>
        </a:p>
      </dgm:t>
    </dgm:pt>
    <dgm:pt modelId="{E81F9E06-AAC2-4578-B6D1-813C60B7C91F}" type="sibTrans" cxnId="{97558ED9-2A77-442D-8E9D-CC69C791D0E9}">
      <dgm:prSet/>
      <dgm:spPr/>
      <dgm:t>
        <a:bodyPr/>
        <a:lstStyle/>
        <a:p>
          <a:endParaRPr lang="zh-CN" altLang="en-US"/>
        </a:p>
      </dgm:t>
    </dgm:pt>
    <dgm:pt modelId="{5F779FDA-B5D6-4FB9-856A-87473929A07F}">
      <dgm:prSet phldrT="[文本]" custT="1"/>
      <dgm:spPr/>
      <dgm:t>
        <a:bodyPr/>
        <a:lstStyle/>
        <a:p>
          <a:r>
            <a:rPr lang="zh-CN" altLang="en-US" sz="2800" dirty="0" smtClean="0">
              <a:latin typeface="方正大标宋_GBK" pitchFamily="65" charset="-122"/>
              <a:ea typeface="方正大标宋_GBK" pitchFamily="65" charset="-122"/>
            </a:rPr>
            <a:t>思想引领</a:t>
          </a:r>
          <a:endParaRPr lang="en-US" altLang="zh-CN" sz="2800" dirty="0" smtClean="0">
            <a:latin typeface="方正大标宋_GBK" pitchFamily="65" charset="-122"/>
            <a:ea typeface="方正大标宋_GBK" pitchFamily="65" charset="-122"/>
          </a:endParaRPr>
        </a:p>
        <a:p>
          <a:r>
            <a:rPr lang="zh-CN" altLang="en-US" sz="2800" dirty="0" smtClean="0">
              <a:latin typeface="方正魏碑_GBK" pitchFamily="65" charset="-122"/>
              <a:ea typeface="方正魏碑_GBK" pitchFamily="65" charset="-122"/>
            </a:rPr>
            <a:t>四进四信</a:t>
          </a:r>
          <a:endParaRPr lang="en-US" altLang="zh-CN" sz="2800" dirty="0" smtClean="0">
            <a:latin typeface="方正魏碑_GBK" pitchFamily="65" charset="-122"/>
            <a:ea typeface="方正魏碑_GBK" pitchFamily="65" charset="-122"/>
          </a:endParaRPr>
        </a:p>
        <a:p>
          <a:r>
            <a:rPr lang="zh-CN" altLang="en-US" sz="1600" b="1" dirty="0" smtClean="0">
              <a:latin typeface="方正魏碑_GBK" pitchFamily="65" charset="-122"/>
              <a:ea typeface="方正魏碑_GBK" pitchFamily="65" charset="-122"/>
            </a:rPr>
            <a:t>网军与新媒体建设</a:t>
          </a:r>
          <a:endParaRPr lang="en-US" altLang="zh-CN" sz="1600" b="1" dirty="0" smtClean="0">
            <a:latin typeface="方正魏碑_GBK" pitchFamily="65" charset="-122"/>
            <a:ea typeface="方正魏碑_GBK" pitchFamily="65" charset="-122"/>
          </a:endParaRPr>
        </a:p>
      </dgm:t>
    </dgm:pt>
    <dgm:pt modelId="{FEC55F51-37B3-4C18-A4E4-1878B507D6F1}" type="parTrans" cxnId="{91B30B8B-C82E-425C-8ED5-96B943385EFF}">
      <dgm:prSet/>
      <dgm:spPr/>
      <dgm:t>
        <a:bodyPr/>
        <a:lstStyle/>
        <a:p>
          <a:endParaRPr lang="zh-CN" altLang="en-US"/>
        </a:p>
      </dgm:t>
    </dgm:pt>
    <dgm:pt modelId="{1A147028-BECD-4DEB-ABE1-614072391A9C}" type="sibTrans" cxnId="{91B30B8B-C82E-425C-8ED5-96B943385EFF}">
      <dgm:prSet/>
      <dgm:spPr/>
      <dgm:t>
        <a:bodyPr/>
        <a:lstStyle/>
        <a:p>
          <a:endParaRPr lang="zh-CN" altLang="en-US"/>
        </a:p>
      </dgm:t>
    </dgm:pt>
    <dgm:pt modelId="{BD7FA8C7-9ED3-4A68-82C8-D258CEB93DF7}">
      <dgm:prSet phldrT="[文本]" phldr="1"/>
      <dgm:spPr/>
      <dgm:t>
        <a:bodyPr/>
        <a:lstStyle/>
        <a:p>
          <a:endParaRPr lang="zh-CN" altLang="en-US"/>
        </a:p>
      </dgm:t>
    </dgm:pt>
    <dgm:pt modelId="{F11AEF58-5ECD-4956-8718-FAA3BA53FA91}" type="parTrans" cxnId="{B9C1665F-B733-49E5-8490-85D6B1A2CE3B}">
      <dgm:prSet/>
      <dgm:spPr/>
      <dgm:t>
        <a:bodyPr/>
        <a:lstStyle/>
        <a:p>
          <a:endParaRPr lang="zh-CN" altLang="en-US"/>
        </a:p>
      </dgm:t>
    </dgm:pt>
    <dgm:pt modelId="{E3CF82C8-18EF-4A56-81B3-6255950A529B}" type="sibTrans" cxnId="{B9C1665F-B733-49E5-8490-85D6B1A2CE3B}">
      <dgm:prSet/>
      <dgm:spPr/>
      <dgm:t>
        <a:bodyPr/>
        <a:lstStyle/>
        <a:p>
          <a:endParaRPr lang="zh-CN" altLang="en-US"/>
        </a:p>
      </dgm:t>
    </dgm:pt>
    <dgm:pt modelId="{996B2664-CBBB-4453-8568-8F6440AC0F4C}">
      <dgm:prSet phldrT="[文本]" custT="1"/>
      <dgm:spPr/>
      <dgm:t>
        <a:bodyPr/>
        <a:lstStyle/>
        <a:p>
          <a:r>
            <a:rPr lang="zh-CN" altLang="en-US" sz="2800" dirty="0" smtClean="0">
              <a:latin typeface="方正大标宋_GBK" pitchFamily="65" charset="-122"/>
              <a:ea typeface="方正大标宋_GBK" pitchFamily="65" charset="-122"/>
            </a:rPr>
            <a:t>组织建设</a:t>
          </a:r>
          <a:endParaRPr lang="en-US" altLang="zh-CN" sz="2800" dirty="0" smtClean="0">
            <a:latin typeface="方正大标宋_GBK" pitchFamily="65" charset="-122"/>
            <a:ea typeface="方正大标宋_GBK" pitchFamily="65" charset="-122"/>
          </a:endParaRPr>
        </a:p>
        <a:p>
          <a:r>
            <a:rPr lang="zh-CN" altLang="en-US" sz="2800" dirty="0" smtClean="0">
              <a:latin typeface="方正魏碑_GBK" pitchFamily="65" charset="-122"/>
              <a:ea typeface="方正魏碑_GBK" pitchFamily="65" charset="-122"/>
            </a:rPr>
            <a:t>强基固本</a:t>
          </a:r>
          <a:endParaRPr lang="en-US" altLang="zh-CN" sz="2800" dirty="0" smtClean="0">
            <a:latin typeface="方正魏碑_GBK" pitchFamily="65" charset="-122"/>
            <a:ea typeface="方正魏碑_GBK" pitchFamily="65" charset="-122"/>
          </a:endParaRPr>
        </a:p>
        <a:p>
          <a:r>
            <a:rPr lang="zh-CN" altLang="en-US" sz="1800" dirty="0" smtClean="0">
              <a:latin typeface="方正魏碑_GBK" pitchFamily="65" charset="-122"/>
              <a:ea typeface="方正魏碑_GBK" pitchFamily="65" charset="-122"/>
            </a:rPr>
            <a:t>学生干部健康成长</a:t>
          </a:r>
          <a:endParaRPr lang="zh-CN" altLang="en-US" sz="1800" dirty="0">
            <a:latin typeface="方正魏碑_GBK" pitchFamily="65" charset="-122"/>
            <a:ea typeface="方正魏碑_GBK" pitchFamily="65" charset="-122"/>
          </a:endParaRPr>
        </a:p>
      </dgm:t>
    </dgm:pt>
    <dgm:pt modelId="{DE59B9F9-EB0A-4306-A94D-0DB550D00EF1}" type="parTrans" cxnId="{87E5E27E-B943-4E49-8B84-B2C01DA63626}">
      <dgm:prSet/>
      <dgm:spPr/>
      <dgm:t>
        <a:bodyPr/>
        <a:lstStyle/>
        <a:p>
          <a:endParaRPr lang="zh-CN" altLang="en-US"/>
        </a:p>
      </dgm:t>
    </dgm:pt>
    <dgm:pt modelId="{E97FABA0-E415-4999-9C37-722B7F7DAB5D}" type="sibTrans" cxnId="{87E5E27E-B943-4E49-8B84-B2C01DA63626}">
      <dgm:prSet/>
      <dgm:spPr/>
      <dgm:t>
        <a:bodyPr/>
        <a:lstStyle/>
        <a:p>
          <a:endParaRPr lang="zh-CN" altLang="en-US"/>
        </a:p>
      </dgm:t>
    </dgm:pt>
    <dgm:pt modelId="{4BDC01CF-67F5-400A-BF03-B88065251F5D}" type="pres">
      <dgm:prSet presAssocID="{07738C5D-4D64-40C7-AB6B-DDC1F98DCD83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33351649-69E8-459B-9181-28B36A907CB4}" type="pres">
      <dgm:prSet presAssocID="{6BBA8A27-F5A0-40F1-ACF7-4629BE7B4199}" presName="roof" presStyleLbl="dkBgShp" presStyleIdx="0" presStyleCnt="2"/>
      <dgm:spPr/>
      <dgm:t>
        <a:bodyPr/>
        <a:lstStyle/>
        <a:p>
          <a:endParaRPr lang="zh-CN" altLang="en-US"/>
        </a:p>
      </dgm:t>
    </dgm:pt>
    <dgm:pt modelId="{F2964936-339E-40C3-96F9-5B139CC274A1}" type="pres">
      <dgm:prSet presAssocID="{6BBA8A27-F5A0-40F1-ACF7-4629BE7B4199}" presName="pillars" presStyleCnt="0"/>
      <dgm:spPr/>
    </dgm:pt>
    <dgm:pt modelId="{E5991977-44EE-48CF-9E9C-B8F083E326FE}" type="pres">
      <dgm:prSet presAssocID="{6BBA8A27-F5A0-40F1-ACF7-4629BE7B4199}" presName="pillar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0CC3B11-5252-4704-9DF5-F14EE48B1D51}" type="pres">
      <dgm:prSet presAssocID="{2F726A88-57BA-4717-B85F-70E4DCC4199B}" presName="pillar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8471E46-5326-44CD-A1C5-0652FEDD3A34}" type="pres">
      <dgm:prSet presAssocID="{5F779FDA-B5D6-4FB9-856A-87473929A07F}" presName="pillar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AA40BC3-3622-4719-BCB2-9BE27B3DA44D}" type="pres">
      <dgm:prSet presAssocID="{996B2664-CBBB-4453-8568-8F6440AC0F4C}" presName="pillar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1288E0A-CB26-4EA7-B31B-86BC32E7106B}" type="pres">
      <dgm:prSet presAssocID="{6BBA8A27-F5A0-40F1-ACF7-4629BE7B4199}" presName="base" presStyleLbl="dkBgShp" presStyleIdx="1" presStyleCnt="2"/>
      <dgm:spPr/>
    </dgm:pt>
  </dgm:ptLst>
  <dgm:cxnLst>
    <dgm:cxn modelId="{87E5E27E-B943-4E49-8B84-B2C01DA63626}" srcId="{6BBA8A27-F5A0-40F1-ACF7-4629BE7B4199}" destId="{996B2664-CBBB-4453-8568-8F6440AC0F4C}" srcOrd="3" destOrd="0" parTransId="{DE59B9F9-EB0A-4306-A94D-0DB550D00EF1}" sibTransId="{E97FABA0-E415-4999-9C37-722B7F7DAB5D}"/>
    <dgm:cxn modelId="{7D269B91-F598-42A4-8588-15E10D5438DA}" type="presOf" srcId="{2F726A88-57BA-4717-B85F-70E4DCC4199B}" destId="{E0CC3B11-5252-4704-9DF5-F14EE48B1D51}" srcOrd="0" destOrd="0" presId="urn:microsoft.com/office/officeart/2005/8/layout/hList3"/>
    <dgm:cxn modelId="{B9C1665F-B733-49E5-8490-85D6B1A2CE3B}" srcId="{07738C5D-4D64-40C7-AB6B-DDC1F98DCD83}" destId="{BD7FA8C7-9ED3-4A68-82C8-D258CEB93DF7}" srcOrd="1" destOrd="0" parTransId="{F11AEF58-5ECD-4956-8718-FAA3BA53FA91}" sibTransId="{E3CF82C8-18EF-4A56-81B3-6255950A529B}"/>
    <dgm:cxn modelId="{4D8078A2-BA80-401A-874E-981658008BD5}" type="presOf" srcId="{07738C5D-4D64-40C7-AB6B-DDC1F98DCD83}" destId="{4BDC01CF-67F5-400A-BF03-B88065251F5D}" srcOrd="0" destOrd="0" presId="urn:microsoft.com/office/officeart/2005/8/layout/hList3"/>
    <dgm:cxn modelId="{0BC2529F-A4E6-4B71-B8E6-2B285E5A33C8}" type="presOf" srcId="{996B2664-CBBB-4453-8568-8F6440AC0F4C}" destId="{2AA40BC3-3622-4719-BCB2-9BE27B3DA44D}" srcOrd="0" destOrd="0" presId="urn:microsoft.com/office/officeart/2005/8/layout/hList3"/>
    <dgm:cxn modelId="{97558ED9-2A77-442D-8E9D-CC69C791D0E9}" srcId="{6BBA8A27-F5A0-40F1-ACF7-4629BE7B4199}" destId="{2F726A88-57BA-4717-B85F-70E4DCC4199B}" srcOrd="1" destOrd="0" parTransId="{A580E181-23DE-4A72-9C54-4E8DFE9F78C5}" sibTransId="{E81F9E06-AAC2-4578-B6D1-813C60B7C91F}"/>
    <dgm:cxn modelId="{DEE8323C-7BE9-4233-A1A7-D285A7647E4D}" srcId="{6BBA8A27-F5A0-40F1-ACF7-4629BE7B4199}" destId="{C5B16017-1412-4AF2-924B-E5AF1F465AC0}" srcOrd="0" destOrd="0" parTransId="{B92E8D9D-569D-4463-80A1-9BC66B90A317}" sibTransId="{45EEC48B-EC14-4167-8416-7AB7B7AFA32C}"/>
    <dgm:cxn modelId="{B79A02A5-06A1-4731-97B9-572A67358A03}" srcId="{07738C5D-4D64-40C7-AB6B-DDC1F98DCD83}" destId="{6BBA8A27-F5A0-40F1-ACF7-4629BE7B4199}" srcOrd="0" destOrd="0" parTransId="{AC9E0449-7354-4132-9F62-56EAD8273B8D}" sibTransId="{B8D4DE0A-F370-41F0-96D6-977433F1CEA3}"/>
    <dgm:cxn modelId="{91B30B8B-C82E-425C-8ED5-96B943385EFF}" srcId="{6BBA8A27-F5A0-40F1-ACF7-4629BE7B4199}" destId="{5F779FDA-B5D6-4FB9-856A-87473929A07F}" srcOrd="2" destOrd="0" parTransId="{FEC55F51-37B3-4C18-A4E4-1878B507D6F1}" sibTransId="{1A147028-BECD-4DEB-ABE1-614072391A9C}"/>
    <dgm:cxn modelId="{5D1BD284-DD62-40DD-9B7D-5C3A0BCC9185}" type="presOf" srcId="{C5B16017-1412-4AF2-924B-E5AF1F465AC0}" destId="{E5991977-44EE-48CF-9E9C-B8F083E326FE}" srcOrd="0" destOrd="0" presId="urn:microsoft.com/office/officeart/2005/8/layout/hList3"/>
    <dgm:cxn modelId="{3ED4B3E2-3B08-48CA-90EF-C22F1D6C0D47}" type="presOf" srcId="{5F779FDA-B5D6-4FB9-856A-87473929A07F}" destId="{08471E46-5326-44CD-A1C5-0652FEDD3A34}" srcOrd="0" destOrd="0" presId="urn:microsoft.com/office/officeart/2005/8/layout/hList3"/>
    <dgm:cxn modelId="{6DDE88C1-108E-46E0-9C9D-585F129C0D58}" type="presOf" srcId="{6BBA8A27-F5A0-40F1-ACF7-4629BE7B4199}" destId="{33351649-69E8-459B-9181-28B36A907CB4}" srcOrd="0" destOrd="0" presId="urn:microsoft.com/office/officeart/2005/8/layout/hList3"/>
    <dgm:cxn modelId="{850E6C28-0202-44A7-994D-3E1C96D27B02}" type="presParOf" srcId="{4BDC01CF-67F5-400A-BF03-B88065251F5D}" destId="{33351649-69E8-459B-9181-28B36A907CB4}" srcOrd="0" destOrd="0" presId="urn:microsoft.com/office/officeart/2005/8/layout/hList3"/>
    <dgm:cxn modelId="{7C566210-5953-4DE0-A669-7C73DD2E7C55}" type="presParOf" srcId="{4BDC01CF-67F5-400A-BF03-B88065251F5D}" destId="{F2964936-339E-40C3-96F9-5B139CC274A1}" srcOrd="1" destOrd="0" presId="urn:microsoft.com/office/officeart/2005/8/layout/hList3"/>
    <dgm:cxn modelId="{EE8E69D0-3CD5-4C5C-BD62-B88EFCB81DFC}" type="presParOf" srcId="{F2964936-339E-40C3-96F9-5B139CC274A1}" destId="{E5991977-44EE-48CF-9E9C-B8F083E326FE}" srcOrd="0" destOrd="0" presId="urn:microsoft.com/office/officeart/2005/8/layout/hList3"/>
    <dgm:cxn modelId="{9C6E8A83-5AB1-4A3E-BE03-663DFECDE242}" type="presParOf" srcId="{F2964936-339E-40C3-96F9-5B139CC274A1}" destId="{E0CC3B11-5252-4704-9DF5-F14EE48B1D51}" srcOrd="1" destOrd="0" presId="urn:microsoft.com/office/officeart/2005/8/layout/hList3"/>
    <dgm:cxn modelId="{9F588E8B-6DF9-45FC-B6CC-24403CE5B1CE}" type="presParOf" srcId="{F2964936-339E-40C3-96F9-5B139CC274A1}" destId="{08471E46-5326-44CD-A1C5-0652FEDD3A34}" srcOrd="2" destOrd="0" presId="urn:microsoft.com/office/officeart/2005/8/layout/hList3"/>
    <dgm:cxn modelId="{6FECC4C6-EC2B-41FE-AE03-C0FFA1B67005}" type="presParOf" srcId="{F2964936-339E-40C3-96F9-5B139CC274A1}" destId="{2AA40BC3-3622-4719-BCB2-9BE27B3DA44D}" srcOrd="3" destOrd="0" presId="urn:microsoft.com/office/officeart/2005/8/layout/hList3"/>
    <dgm:cxn modelId="{D9F75E50-9E47-46CD-838C-2D3F512680BD}" type="presParOf" srcId="{4BDC01CF-67F5-400A-BF03-B88065251F5D}" destId="{E1288E0A-CB26-4EA7-B31B-86BC32E7106B}" srcOrd="2" destOrd="0" presId="urn:microsoft.com/office/officeart/2005/8/layout/hList3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4DD2F737-6367-47AF-8219-EDAD3B438B96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CN" altLang="en-US"/>
        </a:p>
      </dgm:t>
    </dgm:pt>
    <dgm:pt modelId="{8E92C963-C88B-474D-924B-591E97184FDD}">
      <dgm:prSet phldrT="[文本]"/>
      <dgm:spPr/>
      <dgm:t>
        <a:bodyPr/>
        <a:lstStyle/>
        <a:p>
          <a:r>
            <a:rPr lang="zh-CN" altLang="en-US" dirty="0" smtClean="0">
              <a:latin typeface="方正魏碑_GBK" pitchFamily="65" charset="-122"/>
              <a:ea typeface="方正魏碑_GBK" pitchFamily="65" charset="-122"/>
            </a:rPr>
            <a:t>信息报送跪求加强</a:t>
          </a:r>
          <a:r>
            <a:rPr lang="en-US" altLang="zh-CN" dirty="0" smtClean="0">
              <a:latin typeface="方正魏碑_GBK" pitchFamily="65" charset="-122"/>
              <a:ea typeface="方正魏碑_GBK" pitchFamily="65" charset="-122"/>
            </a:rPr>
            <a:t>——</a:t>
          </a:r>
          <a:r>
            <a:rPr lang="zh-CN" altLang="en-US" dirty="0" smtClean="0">
              <a:latin typeface="方正魏碑_GBK" pitchFamily="65" charset="-122"/>
              <a:ea typeface="方正魏碑_GBK" pitchFamily="65" charset="-122"/>
            </a:rPr>
            <a:t>双赢</a:t>
          </a:r>
          <a:endParaRPr lang="zh-CN" altLang="en-US" dirty="0">
            <a:latin typeface="方正魏碑_GBK" pitchFamily="65" charset="-122"/>
            <a:ea typeface="方正魏碑_GBK" pitchFamily="65" charset="-122"/>
          </a:endParaRPr>
        </a:p>
      </dgm:t>
    </dgm:pt>
    <dgm:pt modelId="{B1BEC432-5121-47A9-8019-7B8EBDAFB264}" type="parTrans" cxnId="{89E22538-DACD-4455-BAE2-EAF3C7E8AE21}">
      <dgm:prSet/>
      <dgm:spPr/>
      <dgm:t>
        <a:bodyPr/>
        <a:lstStyle/>
        <a:p>
          <a:endParaRPr lang="zh-CN" altLang="en-US"/>
        </a:p>
      </dgm:t>
    </dgm:pt>
    <dgm:pt modelId="{4BFC7BA5-3D6B-44CB-AE50-4CB4D75724E0}" type="sibTrans" cxnId="{89E22538-DACD-4455-BAE2-EAF3C7E8AE21}">
      <dgm:prSet/>
      <dgm:spPr/>
      <dgm:t>
        <a:bodyPr/>
        <a:lstStyle/>
        <a:p>
          <a:endParaRPr lang="zh-CN" altLang="en-US"/>
        </a:p>
      </dgm:t>
    </dgm:pt>
    <dgm:pt modelId="{07DA6D6E-D474-49B8-B0D3-F5EA3F2CD1E2}">
      <dgm:prSet phldrT="[文本]"/>
      <dgm:spPr/>
      <dgm:t>
        <a:bodyPr/>
        <a:lstStyle/>
        <a:p>
          <a:r>
            <a:rPr lang="zh-CN" altLang="en-US" dirty="0" smtClean="0">
              <a:latin typeface="方正魏碑_GBK" pitchFamily="65" charset="-122"/>
              <a:ea typeface="方正魏碑_GBK" pitchFamily="65" charset="-122"/>
            </a:rPr>
            <a:t>关键节点拜谢支持</a:t>
          </a:r>
          <a:r>
            <a:rPr lang="en-US" altLang="zh-CN" dirty="0" smtClean="0">
              <a:latin typeface="方正魏碑_GBK" pitchFamily="65" charset="-122"/>
              <a:ea typeface="方正魏碑_GBK" pitchFamily="65" charset="-122"/>
            </a:rPr>
            <a:t>——</a:t>
          </a:r>
          <a:r>
            <a:rPr lang="zh-CN" altLang="en-US" dirty="0" smtClean="0">
              <a:latin typeface="方正魏碑_GBK" pitchFamily="65" charset="-122"/>
              <a:ea typeface="方正魏碑_GBK" pitchFamily="65" charset="-122"/>
            </a:rPr>
            <a:t>扎起</a:t>
          </a:r>
          <a:endParaRPr lang="zh-CN" altLang="en-US" dirty="0">
            <a:latin typeface="方正魏碑_GBK" pitchFamily="65" charset="-122"/>
            <a:ea typeface="方正魏碑_GBK" pitchFamily="65" charset="-122"/>
          </a:endParaRPr>
        </a:p>
      </dgm:t>
    </dgm:pt>
    <dgm:pt modelId="{84AE6156-61B9-4FDE-8A81-0F03100FD611}" type="parTrans" cxnId="{846C1E12-127B-4E8D-A537-40C4DFB894BB}">
      <dgm:prSet/>
      <dgm:spPr/>
      <dgm:t>
        <a:bodyPr/>
        <a:lstStyle/>
        <a:p>
          <a:endParaRPr lang="zh-CN" altLang="en-US"/>
        </a:p>
      </dgm:t>
    </dgm:pt>
    <dgm:pt modelId="{FF05BE28-7FE9-40C2-85A5-DAF494B8717D}" type="sibTrans" cxnId="{846C1E12-127B-4E8D-A537-40C4DFB894BB}">
      <dgm:prSet/>
      <dgm:spPr/>
      <dgm:t>
        <a:bodyPr/>
        <a:lstStyle/>
        <a:p>
          <a:endParaRPr lang="zh-CN" altLang="en-US"/>
        </a:p>
      </dgm:t>
    </dgm:pt>
    <dgm:pt modelId="{5E370564-62B0-422F-A880-DCEDF88AD510}">
      <dgm:prSet phldrT="[文本]"/>
      <dgm:spPr/>
      <dgm:t>
        <a:bodyPr/>
        <a:lstStyle/>
        <a:p>
          <a:r>
            <a:rPr lang="zh-CN" altLang="en-US" dirty="0" smtClean="0">
              <a:latin typeface="方正魏碑_GBK" pitchFamily="65" charset="-122"/>
              <a:ea typeface="方正魏碑_GBK" pitchFamily="65" charset="-122"/>
            </a:rPr>
            <a:t>好事喜事大家分享</a:t>
          </a:r>
          <a:r>
            <a:rPr lang="en-US" altLang="zh-CN" dirty="0" smtClean="0">
              <a:latin typeface="方正魏碑_GBK" pitchFamily="65" charset="-122"/>
              <a:ea typeface="方正魏碑_GBK" pitchFamily="65" charset="-122"/>
            </a:rPr>
            <a:t>——</a:t>
          </a:r>
          <a:r>
            <a:rPr lang="zh-CN" altLang="en-US" dirty="0" smtClean="0">
              <a:latin typeface="方正魏碑_GBK" pitchFamily="65" charset="-122"/>
              <a:ea typeface="方正魏碑_GBK" pitchFamily="65" charset="-122"/>
            </a:rPr>
            <a:t>朋友</a:t>
          </a:r>
          <a:endParaRPr lang="zh-CN" altLang="en-US" dirty="0">
            <a:latin typeface="方正魏碑_GBK" pitchFamily="65" charset="-122"/>
            <a:ea typeface="方正魏碑_GBK" pitchFamily="65" charset="-122"/>
          </a:endParaRPr>
        </a:p>
      </dgm:t>
    </dgm:pt>
    <dgm:pt modelId="{D8B332A9-DF70-4173-B3CC-5E63001D22DC}" type="parTrans" cxnId="{B3D59EF8-3DBC-4993-8749-AD3C522BEE5D}">
      <dgm:prSet/>
      <dgm:spPr/>
      <dgm:t>
        <a:bodyPr/>
        <a:lstStyle/>
        <a:p>
          <a:endParaRPr lang="zh-CN" altLang="en-US"/>
        </a:p>
      </dgm:t>
    </dgm:pt>
    <dgm:pt modelId="{627AABE3-568F-4EE9-A12E-713B2F04645A}" type="sibTrans" cxnId="{B3D59EF8-3DBC-4993-8749-AD3C522BEE5D}">
      <dgm:prSet/>
      <dgm:spPr/>
      <dgm:t>
        <a:bodyPr/>
        <a:lstStyle/>
        <a:p>
          <a:endParaRPr lang="zh-CN" altLang="en-US"/>
        </a:p>
      </dgm:t>
    </dgm:pt>
    <dgm:pt modelId="{E01D822F-310E-43E0-853A-998ABBF59C13}" type="pres">
      <dgm:prSet presAssocID="{4DD2F737-6367-47AF-8219-EDAD3B438B9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BC984352-E647-46F8-AE2C-C07E1B9BCC97}" type="pres">
      <dgm:prSet presAssocID="{4DD2F737-6367-47AF-8219-EDAD3B438B96}" presName="dummyMaxCanvas" presStyleCnt="0">
        <dgm:presLayoutVars/>
      </dgm:prSet>
      <dgm:spPr/>
    </dgm:pt>
    <dgm:pt modelId="{21483227-2D1E-4871-AEBF-8166844400B3}" type="pres">
      <dgm:prSet presAssocID="{4DD2F737-6367-47AF-8219-EDAD3B438B96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1D65292-40AB-4BA4-B151-440C3D3EF4D9}" type="pres">
      <dgm:prSet presAssocID="{4DD2F737-6367-47AF-8219-EDAD3B438B96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EA47CE6-1FE7-47CF-A459-4A4BCCB2960D}" type="pres">
      <dgm:prSet presAssocID="{4DD2F737-6367-47AF-8219-EDAD3B438B96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ACE3353-C8C2-4643-8455-82648D144889}" type="pres">
      <dgm:prSet presAssocID="{4DD2F737-6367-47AF-8219-EDAD3B438B96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17CB0E0-C010-407D-ACA6-61FCAD9A068D}" type="pres">
      <dgm:prSet presAssocID="{4DD2F737-6367-47AF-8219-EDAD3B438B96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8DB2864-612F-41F3-AA3C-3588EBDD7D5A}" type="pres">
      <dgm:prSet presAssocID="{4DD2F737-6367-47AF-8219-EDAD3B438B96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195ACD2-3C20-4C14-B755-D64283057C04}" type="pres">
      <dgm:prSet presAssocID="{4DD2F737-6367-47AF-8219-EDAD3B438B96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FA63ACE-98DB-40C9-9741-72AA1BE0E47D}" type="pres">
      <dgm:prSet presAssocID="{4DD2F737-6367-47AF-8219-EDAD3B438B96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9B15262B-A64D-47AC-B061-7C0326501003}" type="presOf" srcId="{8E92C963-C88B-474D-924B-591E97184FDD}" destId="{28DB2864-612F-41F3-AA3C-3588EBDD7D5A}" srcOrd="1" destOrd="0" presId="urn:microsoft.com/office/officeart/2005/8/layout/vProcess5"/>
    <dgm:cxn modelId="{350523EE-C997-41C2-8A81-012CBC7F46AC}" type="presOf" srcId="{8E92C963-C88B-474D-924B-591E97184FDD}" destId="{21483227-2D1E-4871-AEBF-8166844400B3}" srcOrd="0" destOrd="0" presId="urn:microsoft.com/office/officeart/2005/8/layout/vProcess5"/>
    <dgm:cxn modelId="{BE8A2ED0-D1E4-4D7C-880D-8D0CD917BE5D}" type="presOf" srcId="{FF05BE28-7FE9-40C2-85A5-DAF494B8717D}" destId="{F17CB0E0-C010-407D-ACA6-61FCAD9A068D}" srcOrd="0" destOrd="0" presId="urn:microsoft.com/office/officeart/2005/8/layout/vProcess5"/>
    <dgm:cxn modelId="{34A00E26-20E5-4072-A773-C529F0E59B55}" type="presOf" srcId="{5E370564-62B0-422F-A880-DCEDF88AD510}" destId="{1EA47CE6-1FE7-47CF-A459-4A4BCCB2960D}" srcOrd="0" destOrd="0" presId="urn:microsoft.com/office/officeart/2005/8/layout/vProcess5"/>
    <dgm:cxn modelId="{2702C339-18E8-4ACC-846F-99612C1E9A9C}" type="presOf" srcId="{4DD2F737-6367-47AF-8219-EDAD3B438B96}" destId="{E01D822F-310E-43E0-853A-998ABBF59C13}" srcOrd="0" destOrd="0" presId="urn:microsoft.com/office/officeart/2005/8/layout/vProcess5"/>
    <dgm:cxn modelId="{89E22538-DACD-4455-BAE2-EAF3C7E8AE21}" srcId="{4DD2F737-6367-47AF-8219-EDAD3B438B96}" destId="{8E92C963-C88B-474D-924B-591E97184FDD}" srcOrd="0" destOrd="0" parTransId="{B1BEC432-5121-47A9-8019-7B8EBDAFB264}" sibTransId="{4BFC7BA5-3D6B-44CB-AE50-4CB4D75724E0}"/>
    <dgm:cxn modelId="{DA5A52B2-7B7C-4876-BACC-8D21F6C7C75D}" type="presOf" srcId="{4BFC7BA5-3D6B-44CB-AE50-4CB4D75724E0}" destId="{DACE3353-C8C2-4643-8455-82648D144889}" srcOrd="0" destOrd="0" presId="urn:microsoft.com/office/officeart/2005/8/layout/vProcess5"/>
    <dgm:cxn modelId="{EC784949-99F6-4940-99F8-FD2CC9ED582C}" type="presOf" srcId="{07DA6D6E-D474-49B8-B0D3-F5EA3F2CD1E2}" destId="{91D65292-40AB-4BA4-B151-440C3D3EF4D9}" srcOrd="0" destOrd="0" presId="urn:microsoft.com/office/officeart/2005/8/layout/vProcess5"/>
    <dgm:cxn modelId="{450D8564-FE57-46D3-8841-97CF0B9EA16A}" type="presOf" srcId="{07DA6D6E-D474-49B8-B0D3-F5EA3F2CD1E2}" destId="{5195ACD2-3C20-4C14-B755-D64283057C04}" srcOrd="1" destOrd="0" presId="urn:microsoft.com/office/officeart/2005/8/layout/vProcess5"/>
    <dgm:cxn modelId="{27A8108E-8C79-4120-8A36-938BA0BA1B68}" type="presOf" srcId="{5E370564-62B0-422F-A880-DCEDF88AD510}" destId="{2FA63ACE-98DB-40C9-9741-72AA1BE0E47D}" srcOrd="1" destOrd="0" presId="urn:microsoft.com/office/officeart/2005/8/layout/vProcess5"/>
    <dgm:cxn modelId="{B3D59EF8-3DBC-4993-8749-AD3C522BEE5D}" srcId="{4DD2F737-6367-47AF-8219-EDAD3B438B96}" destId="{5E370564-62B0-422F-A880-DCEDF88AD510}" srcOrd="2" destOrd="0" parTransId="{D8B332A9-DF70-4173-B3CC-5E63001D22DC}" sibTransId="{627AABE3-568F-4EE9-A12E-713B2F04645A}"/>
    <dgm:cxn modelId="{846C1E12-127B-4E8D-A537-40C4DFB894BB}" srcId="{4DD2F737-6367-47AF-8219-EDAD3B438B96}" destId="{07DA6D6E-D474-49B8-B0D3-F5EA3F2CD1E2}" srcOrd="1" destOrd="0" parTransId="{84AE6156-61B9-4FDE-8A81-0F03100FD611}" sibTransId="{FF05BE28-7FE9-40C2-85A5-DAF494B8717D}"/>
    <dgm:cxn modelId="{972B1B1C-3F20-4C6E-A0E4-45DB80CCEB26}" type="presParOf" srcId="{E01D822F-310E-43E0-853A-998ABBF59C13}" destId="{BC984352-E647-46F8-AE2C-C07E1B9BCC97}" srcOrd="0" destOrd="0" presId="urn:microsoft.com/office/officeart/2005/8/layout/vProcess5"/>
    <dgm:cxn modelId="{A809B028-964D-49F0-A1AD-D70776C51FB0}" type="presParOf" srcId="{E01D822F-310E-43E0-853A-998ABBF59C13}" destId="{21483227-2D1E-4871-AEBF-8166844400B3}" srcOrd="1" destOrd="0" presId="urn:microsoft.com/office/officeart/2005/8/layout/vProcess5"/>
    <dgm:cxn modelId="{1EEA3425-D3C3-4C45-82D4-15E6ED0D0A16}" type="presParOf" srcId="{E01D822F-310E-43E0-853A-998ABBF59C13}" destId="{91D65292-40AB-4BA4-B151-440C3D3EF4D9}" srcOrd="2" destOrd="0" presId="urn:microsoft.com/office/officeart/2005/8/layout/vProcess5"/>
    <dgm:cxn modelId="{E8B72E97-AF52-4FD9-A4BF-79C27D7D257E}" type="presParOf" srcId="{E01D822F-310E-43E0-853A-998ABBF59C13}" destId="{1EA47CE6-1FE7-47CF-A459-4A4BCCB2960D}" srcOrd="3" destOrd="0" presId="urn:microsoft.com/office/officeart/2005/8/layout/vProcess5"/>
    <dgm:cxn modelId="{53E1F401-3DF4-4F56-A569-2F65FDEE77A5}" type="presParOf" srcId="{E01D822F-310E-43E0-853A-998ABBF59C13}" destId="{DACE3353-C8C2-4643-8455-82648D144889}" srcOrd="4" destOrd="0" presId="urn:microsoft.com/office/officeart/2005/8/layout/vProcess5"/>
    <dgm:cxn modelId="{9032C182-731D-4C81-831A-82BFC8F73DC2}" type="presParOf" srcId="{E01D822F-310E-43E0-853A-998ABBF59C13}" destId="{F17CB0E0-C010-407D-ACA6-61FCAD9A068D}" srcOrd="5" destOrd="0" presId="urn:microsoft.com/office/officeart/2005/8/layout/vProcess5"/>
    <dgm:cxn modelId="{99BC4FC6-C39A-4CC2-8310-E1C34F65D51F}" type="presParOf" srcId="{E01D822F-310E-43E0-853A-998ABBF59C13}" destId="{28DB2864-612F-41F3-AA3C-3588EBDD7D5A}" srcOrd="6" destOrd="0" presId="urn:microsoft.com/office/officeart/2005/8/layout/vProcess5"/>
    <dgm:cxn modelId="{7E6C2D86-18E5-489E-8EB4-1AB85B834DD4}" type="presParOf" srcId="{E01D822F-310E-43E0-853A-998ABBF59C13}" destId="{5195ACD2-3C20-4C14-B755-D64283057C04}" srcOrd="7" destOrd="0" presId="urn:microsoft.com/office/officeart/2005/8/layout/vProcess5"/>
    <dgm:cxn modelId="{89236092-B9E6-4F09-8A99-940B1B863AB5}" type="presParOf" srcId="{E01D822F-310E-43E0-853A-998ABBF59C13}" destId="{2FA63ACE-98DB-40C9-9741-72AA1BE0E47D}" srcOrd="8" destOrd="0" presId="urn:microsoft.com/office/officeart/2005/8/layout/vProcess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A5E9BC-0BB2-4125-A98D-A64B98E6ECF7}" type="doc">
      <dgm:prSet loTypeId="urn:microsoft.com/office/officeart/2005/8/layout/matrix3" loCatId="matrix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CN" altLang="en-US"/>
        </a:p>
      </dgm:t>
    </dgm:pt>
    <dgm:pt modelId="{64A376C1-BFD0-4493-8927-967D45D5163B}">
      <dgm:prSet phldrT="[文本]"/>
      <dgm:spPr/>
      <dgm:t>
        <a:bodyPr/>
        <a:lstStyle/>
        <a:p>
          <a:r>
            <a:rPr lang="zh-CN" altLang="en-US" dirty="0" smtClean="0">
              <a:latin typeface="方正魏碑_GBK" pitchFamily="65" charset="-122"/>
              <a:ea typeface="方正魏碑_GBK" pitchFamily="65" charset="-122"/>
            </a:rPr>
            <a:t>意识</a:t>
          </a:r>
          <a:endParaRPr lang="zh-CN" altLang="en-US" dirty="0">
            <a:latin typeface="方正魏碑_GBK" pitchFamily="65" charset="-122"/>
            <a:ea typeface="方正魏碑_GBK" pitchFamily="65" charset="-122"/>
          </a:endParaRPr>
        </a:p>
      </dgm:t>
    </dgm:pt>
    <dgm:pt modelId="{83FF70AB-2F4C-4883-B08E-0D0F11B18FF6}" type="parTrans" cxnId="{FBBD0B22-D70B-415D-93CB-B01EC2B21889}">
      <dgm:prSet/>
      <dgm:spPr/>
      <dgm:t>
        <a:bodyPr/>
        <a:lstStyle/>
        <a:p>
          <a:endParaRPr lang="zh-CN" altLang="en-US"/>
        </a:p>
      </dgm:t>
    </dgm:pt>
    <dgm:pt modelId="{A2FE4036-D3E2-4FF0-A23D-B0437F6D79AF}" type="sibTrans" cxnId="{FBBD0B22-D70B-415D-93CB-B01EC2B21889}">
      <dgm:prSet/>
      <dgm:spPr/>
      <dgm:t>
        <a:bodyPr/>
        <a:lstStyle/>
        <a:p>
          <a:endParaRPr lang="zh-CN" altLang="en-US"/>
        </a:p>
      </dgm:t>
    </dgm:pt>
    <dgm:pt modelId="{B5F97D4D-54EC-48CE-90D2-F85588062E48}">
      <dgm:prSet phldrT="[文本]"/>
      <dgm:spPr/>
      <dgm:t>
        <a:bodyPr/>
        <a:lstStyle/>
        <a:p>
          <a:r>
            <a:rPr lang="zh-CN" altLang="en-US" dirty="0" smtClean="0">
              <a:latin typeface="方正魏碑_GBK" pitchFamily="65" charset="-122"/>
              <a:ea typeface="方正魏碑_GBK" pitchFamily="65" charset="-122"/>
            </a:rPr>
            <a:t>赛事</a:t>
          </a:r>
          <a:endParaRPr lang="zh-CN" altLang="en-US" dirty="0">
            <a:latin typeface="方正魏碑_GBK" pitchFamily="65" charset="-122"/>
            <a:ea typeface="方正魏碑_GBK" pitchFamily="65" charset="-122"/>
          </a:endParaRPr>
        </a:p>
      </dgm:t>
    </dgm:pt>
    <dgm:pt modelId="{7CFE8C3C-D75F-4DB6-A98F-03D57333CE0C}" type="parTrans" cxnId="{6407E17C-3F5D-4A01-A833-2BB626005D97}">
      <dgm:prSet/>
      <dgm:spPr/>
      <dgm:t>
        <a:bodyPr/>
        <a:lstStyle/>
        <a:p>
          <a:endParaRPr lang="zh-CN" altLang="en-US"/>
        </a:p>
      </dgm:t>
    </dgm:pt>
    <dgm:pt modelId="{B0B8710E-745F-4547-830C-9ABC8BE4721F}" type="sibTrans" cxnId="{6407E17C-3F5D-4A01-A833-2BB626005D97}">
      <dgm:prSet/>
      <dgm:spPr/>
      <dgm:t>
        <a:bodyPr/>
        <a:lstStyle/>
        <a:p>
          <a:endParaRPr lang="zh-CN" altLang="en-US"/>
        </a:p>
      </dgm:t>
    </dgm:pt>
    <dgm:pt modelId="{5A0021FB-47CD-4B23-BA3A-755A578446B4}">
      <dgm:prSet phldrT="[文本]"/>
      <dgm:spPr/>
      <dgm:t>
        <a:bodyPr/>
        <a:lstStyle/>
        <a:p>
          <a:r>
            <a:rPr lang="zh-CN" altLang="en-US" dirty="0" smtClean="0">
              <a:latin typeface="方正魏碑_GBK" pitchFamily="65" charset="-122"/>
              <a:ea typeface="方正魏碑_GBK" pitchFamily="65" charset="-122"/>
            </a:rPr>
            <a:t>帮扶</a:t>
          </a:r>
          <a:endParaRPr lang="zh-CN" altLang="en-US" dirty="0">
            <a:latin typeface="方正魏碑_GBK" pitchFamily="65" charset="-122"/>
            <a:ea typeface="方正魏碑_GBK" pitchFamily="65" charset="-122"/>
          </a:endParaRPr>
        </a:p>
      </dgm:t>
    </dgm:pt>
    <dgm:pt modelId="{4D5727D5-BFB1-4BC8-BB09-2FBF16901643}" type="parTrans" cxnId="{57FA7A69-3FFD-4F61-8365-41C399AAB01C}">
      <dgm:prSet/>
      <dgm:spPr/>
      <dgm:t>
        <a:bodyPr/>
        <a:lstStyle/>
        <a:p>
          <a:endParaRPr lang="zh-CN" altLang="en-US"/>
        </a:p>
      </dgm:t>
    </dgm:pt>
    <dgm:pt modelId="{84249B29-4A3B-4095-A3B5-5D79AA5B5860}" type="sibTrans" cxnId="{57FA7A69-3FFD-4F61-8365-41C399AAB01C}">
      <dgm:prSet/>
      <dgm:spPr/>
      <dgm:t>
        <a:bodyPr/>
        <a:lstStyle/>
        <a:p>
          <a:endParaRPr lang="zh-CN" altLang="en-US"/>
        </a:p>
      </dgm:t>
    </dgm:pt>
    <dgm:pt modelId="{6CD75E48-DB9F-4E25-88CA-AABC51791662}">
      <dgm:prSet phldrT="[文本]"/>
      <dgm:spPr/>
      <dgm:t>
        <a:bodyPr/>
        <a:lstStyle/>
        <a:p>
          <a:r>
            <a:rPr lang="zh-CN" altLang="en-US" dirty="0" smtClean="0">
              <a:latin typeface="方正魏碑_GBK" pitchFamily="65" charset="-122"/>
              <a:ea typeface="方正魏碑_GBK" pitchFamily="65" charset="-122"/>
            </a:rPr>
            <a:t>典型</a:t>
          </a:r>
          <a:endParaRPr lang="zh-CN" altLang="en-US" dirty="0">
            <a:latin typeface="方正魏碑_GBK" pitchFamily="65" charset="-122"/>
            <a:ea typeface="方正魏碑_GBK" pitchFamily="65" charset="-122"/>
          </a:endParaRPr>
        </a:p>
      </dgm:t>
    </dgm:pt>
    <dgm:pt modelId="{BE37487D-2809-4D47-9E2B-6584E1281276}" type="parTrans" cxnId="{DE00B589-5D1F-43AE-A476-EADC79A292A5}">
      <dgm:prSet/>
      <dgm:spPr/>
      <dgm:t>
        <a:bodyPr/>
        <a:lstStyle/>
        <a:p>
          <a:endParaRPr lang="zh-CN" altLang="en-US"/>
        </a:p>
      </dgm:t>
    </dgm:pt>
    <dgm:pt modelId="{D2F382F0-5031-49A5-835A-CAA408B658BB}" type="sibTrans" cxnId="{DE00B589-5D1F-43AE-A476-EADC79A292A5}">
      <dgm:prSet/>
      <dgm:spPr/>
      <dgm:t>
        <a:bodyPr/>
        <a:lstStyle/>
        <a:p>
          <a:endParaRPr lang="zh-CN" altLang="en-US"/>
        </a:p>
      </dgm:t>
    </dgm:pt>
    <dgm:pt modelId="{35F5BEB0-396E-452B-876A-474AE72A56D4}" type="pres">
      <dgm:prSet presAssocID="{BBA5E9BC-0BB2-4125-A98D-A64B98E6ECF7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373B4402-F0F3-4960-BF27-3DB5AC7CC169}" type="pres">
      <dgm:prSet presAssocID="{BBA5E9BC-0BB2-4125-A98D-A64B98E6ECF7}" presName="diamond" presStyleLbl="bgShp" presStyleIdx="0" presStyleCnt="1"/>
      <dgm:spPr/>
    </dgm:pt>
    <dgm:pt modelId="{461BD155-AAFE-4086-8BDE-D52FDFF67E9C}" type="pres">
      <dgm:prSet presAssocID="{BBA5E9BC-0BB2-4125-A98D-A64B98E6ECF7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64B1C39-EEBA-4ECA-B63C-56E8301DB3F7}" type="pres">
      <dgm:prSet presAssocID="{BBA5E9BC-0BB2-4125-A98D-A64B98E6ECF7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AC2ED0B-0EF8-4E42-9077-720541921606}" type="pres">
      <dgm:prSet presAssocID="{BBA5E9BC-0BB2-4125-A98D-A64B98E6ECF7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0A279BC-524A-46CA-9F0D-9E54039E2946}" type="pres">
      <dgm:prSet presAssocID="{BBA5E9BC-0BB2-4125-A98D-A64B98E6ECF7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4EDFAAA1-D532-45DE-AA6A-4B5054CB60F3}" type="presOf" srcId="{B5F97D4D-54EC-48CE-90D2-F85588062E48}" destId="{564B1C39-EEBA-4ECA-B63C-56E8301DB3F7}" srcOrd="0" destOrd="0" presId="urn:microsoft.com/office/officeart/2005/8/layout/matrix3"/>
    <dgm:cxn modelId="{DE00B589-5D1F-43AE-A476-EADC79A292A5}" srcId="{BBA5E9BC-0BB2-4125-A98D-A64B98E6ECF7}" destId="{6CD75E48-DB9F-4E25-88CA-AABC51791662}" srcOrd="3" destOrd="0" parTransId="{BE37487D-2809-4D47-9E2B-6584E1281276}" sibTransId="{D2F382F0-5031-49A5-835A-CAA408B658BB}"/>
    <dgm:cxn modelId="{F8995A82-9384-43CF-B051-5C9A65B1B30E}" type="presOf" srcId="{6CD75E48-DB9F-4E25-88CA-AABC51791662}" destId="{00A279BC-524A-46CA-9F0D-9E54039E2946}" srcOrd="0" destOrd="0" presId="urn:microsoft.com/office/officeart/2005/8/layout/matrix3"/>
    <dgm:cxn modelId="{74FBD773-2EE8-458A-828B-29C9185FD51E}" type="presOf" srcId="{64A376C1-BFD0-4493-8927-967D45D5163B}" destId="{461BD155-AAFE-4086-8BDE-D52FDFF67E9C}" srcOrd="0" destOrd="0" presId="urn:microsoft.com/office/officeart/2005/8/layout/matrix3"/>
    <dgm:cxn modelId="{57FA7A69-3FFD-4F61-8365-41C399AAB01C}" srcId="{BBA5E9BC-0BB2-4125-A98D-A64B98E6ECF7}" destId="{5A0021FB-47CD-4B23-BA3A-755A578446B4}" srcOrd="2" destOrd="0" parTransId="{4D5727D5-BFB1-4BC8-BB09-2FBF16901643}" sibTransId="{84249B29-4A3B-4095-A3B5-5D79AA5B5860}"/>
    <dgm:cxn modelId="{80459EAF-EE61-43DB-95B4-AAF48131D044}" type="presOf" srcId="{5A0021FB-47CD-4B23-BA3A-755A578446B4}" destId="{5AC2ED0B-0EF8-4E42-9077-720541921606}" srcOrd="0" destOrd="0" presId="urn:microsoft.com/office/officeart/2005/8/layout/matrix3"/>
    <dgm:cxn modelId="{FBBD0B22-D70B-415D-93CB-B01EC2B21889}" srcId="{BBA5E9BC-0BB2-4125-A98D-A64B98E6ECF7}" destId="{64A376C1-BFD0-4493-8927-967D45D5163B}" srcOrd="0" destOrd="0" parTransId="{83FF70AB-2F4C-4883-B08E-0D0F11B18FF6}" sibTransId="{A2FE4036-D3E2-4FF0-A23D-B0437F6D79AF}"/>
    <dgm:cxn modelId="{5BED8583-9B96-452B-89F3-1B721F1D44A5}" type="presOf" srcId="{BBA5E9BC-0BB2-4125-A98D-A64B98E6ECF7}" destId="{35F5BEB0-396E-452B-876A-474AE72A56D4}" srcOrd="0" destOrd="0" presId="urn:microsoft.com/office/officeart/2005/8/layout/matrix3"/>
    <dgm:cxn modelId="{6407E17C-3F5D-4A01-A833-2BB626005D97}" srcId="{BBA5E9BC-0BB2-4125-A98D-A64B98E6ECF7}" destId="{B5F97D4D-54EC-48CE-90D2-F85588062E48}" srcOrd="1" destOrd="0" parTransId="{7CFE8C3C-D75F-4DB6-A98F-03D57333CE0C}" sibTransId="{B0B8710E-745F-4547-830C-9ABC8BE4721F}"/>
    <dgm:cxn modelId="{232B8D87-89BC-4418-ACF5-EB19B46A1DF7}" type="presParOf" srcId="{35F5BEB0-396E-452B-876A-474AE72A56D4}" destId="{373B4402-F0F3-4960-BF27-3DB5AC7CC169}" srcOrd="0" destOrd="0" presId="urn:microsoft.com/office/officeart/2005/8/layout/matrix3"/>
    <dgm:cxn modelId="{FE5D2BE6-398C-477B-8A65-622A68CE1F49}" type="presParOf" srcId="{35F5BEB0-396E-452B-876A-474AE72A56D4}" destId="{461BD155-AAFE-4086-8BDE-D52FDFF67E9C}" srcOrd="1" destOrd="0" presId="urn:microsoft.com/office/officeart/2005/8/layout/matrix3"/>
    <dgm:cxn modelId="{1C486FB4-D8B8-471F-8A08-73038410D481}" type="presParOf" srcId="{35F5BEB0-396E-452B-876A-474AE72A56D4}" destId="{564B1C39-EEBA-4ECA-B63C-56E8301DB3F7}" srcOrd="2" destOrd="0" presId="urn:microsoft.com/office/officeart/2005/8/layout/matrix3"/>
    <dgm:cxn modelId="{E3EDB5DB-D369-472D-BBC0-FD2F295E49FC}" type="presParOf" srcId="{35F5BEB0-396E-452B-876A-474AE72A56D4}" destId="{5AC2ED0B-0EF8-4E42-9077-720541921606}" srcOrd="3" destOrd="0" presId="urn:microsoft.com/office/officeart/2005/8/layout/matrix3"/>
    <dgm:cxn modelId="{4E307CFD-B149-4DB4-9BB3-AEE491C24ECD}" type="presParOf" srcId="{35F5BEB0-396E-452B-876A-474AE72A56D4}" destId="{00A279BC-524A-46CA-9F0D-9E54039E2946}" srcOrd="4" destOrd="0" presId="urn:microsoft.com/office/officeart/2005/8/layout/matrix3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DB2B20E-F518-4959-95CF-1ADA130156FE}" type="doc">
      <dgm:prSet loTypeId="urn:microsoft.com/office/officeart/2005/8/layout/radial5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CN" altLang="en-US"/>
        </a:p>
      </dgm:t>
    </dgm:pt>
    <dgm:pt modelId="{6CE73F88-0A24-4C9A-BF16-F457098F3D3C}">
      <dgm:prSet phldrT="[文本]"/>
      <dgm:spPr/>
      <dgm:t>
        <a:bodyPr/>
        <a:lstStyle/>
        <a:p>
          <a:r>
            <a:rPr lang="zh-CN" altLang="en-US" dirty="0" smtClean="0">
              <a:latin typeface="方正魏碑_GBK" pitchFamily="65" charset="-122"/>
              <a:ea typeface="方正魏碑_GBK" pitchFamily="65" charset="-122"/>
            </a:rPr>
            <a:t>意识</a:t>
          </a:r>
          <a:endParaRPr lang="zh-CN" altLang="en-US" dirty="0">
            <a:latin typeface="方正魏碑_GBK" pitchFamily="65" charset="-122"/>
            <a:ea typeface="方正魏碑_GBK" pitchFamily="65" charset="-122"/>
          </a:endParaRPr>
        </a:p>
      </dgm:t>
    </dgm:pt>
    <dgm:pt modelId="{F74AFADD-F220-4246-9B2C-F294644335E6}" type="parTrans" cxnId="{E30DEC46-CCCF-4427-9F8B-F0C1570331FF}">
      <dgm:prSet/>
      <dgm:spPr/>
      <dgm:t>
        <a:bodyPr/>
        <a:lstStyle/>
        <a:p>
          <a:endParaRPr lang="zh-CN" altLang="en-US"/>
        </a:p>
      </dgm:t>
    </dgm:pt>
    <dgm:pt modelId="{2EE84EFE-B450-4109-B136-F57446C37C67}" type="sibTrans" cxnId="{E30DEC46-CCCF-4427-9F8B-F0C1570331FF}">
      <dgm:prSet/>
      <dgm:spPr/>
      <dgm:t>
        <a:bodyPr/>
        <a:lstStyle/>
        <a:p>
          <a:endParaRPr lang="zh-CN" altLang="en-US"/>
        </a:p>
      </dgm:t>
    </dgm:pt>
    <dgm:pt modelId="{1478E7DD-039E-434A-8593-DB1246C0CC9E}">
      <dgm:prSet phldrT="[文本]"/>
      <dgm:spPr/>
      <dgm:t>
        <a:bodyPr/>
        <a:lstStyle/>
        <a:p>
          <a:r>
            <a:rPr lang="zh-CN" altLang="en-US" b="1" dirty="0" smtClean="0">
              <a:latin typeface="方正魏碑_GBK" pitchFamily="65" charset="-122"/>
              <a:ea typeface="方正魏碑_GBK" pitchFamily="65" charset="-122"/>
            </a:rPr>
            <a:t>学分</a:t>
          </a:r>
          <a:endParaRPr lang="zh-CN" altLang="en-US" b="1" dirty="0">
            <a:latin typeface="方正魏碑_GBK" pitchFamily="65" charset="-122"/>
            <a:ea typeface="方正魏碑_GBK" pitchFamily="65" charset="-122"/>
          </a:endParaRPr>
        </a:p>
      </dgm:t>
    </dgm:pt>
    <dgm:pt modelId="{19701E4B-91C6-4581-84CA-E56244298A3D}" type="parTrans" cxnId="{0B03FB5F-A37E-4FAC-A2B6-802AF7B44EBC}">
      <dgm:prSet/>
      <dgm:spPr/>
      <dgm:t>
        <a:bodyPr/>
        <a:lstStyle/>
        <a:p>
          <a:endParaRPr lang="zh-CN" altLang="en-US"/>
        </a:p>
      </dgm:t>
    </dgm:pt>
    <dgm:pt modelId="{34CC7D46-BF1B-4402-BA71-1C6069493C77}" type="sibTrans" cxnId="{0B03FB5F-A37E-4FAC-A2B6-802AF7B44EBC}">
      <dgm:prSet/>
      <dgm:spPr/>
      <dgm:t>
        <a:bodyPr/>
        <a:lstStyle/>
        <a:p>
          <a:endParaRPr lang="zh-CN" altLang="en-US"/>
        </a:p>
      </dgm:t>
    </dgm:pt>
    <dgm:pt modelId="{8FC672E6-3BBC-4ED8-842B-B87909121B4D}">
      <dgm:prSet phldrT="[文本]"/>
      <dgm:spPr/>
      <dgm:t>
        <a:bodyPr/>
        <a:lstStyle/>
        <a:p>
          <a:r>
            <a:rPr lang="zh-CN" altLang="en-US" b="1" dirty="0" smtClean="0">
              <a:latin typeface="方正魏碑_GBK" pitchFamily="65" charset="-122"/>
              <a:ea typeface="方正魏碑_GBK" pitchFamily="65" charset="-122"/>
            </a:rPr>
            <a:t>教材</a:t>
          </a:r>
          <a:endParaRPr lang="zh-CN" altLang="en-US" b="1" dirty="0">
            <a:latin typeface="方正魏碑_GBK" pitchFamily="65" charset="-122"/>
            <a:ea typeface="方正魏碑_GBK" pitchFamily="65" charset="-122"/>
          </a:endParaRPr>
        </a:p>
      </dgm:t>
    </dgm:pt>
    <dgm:pt modelId="{43921D44-5862-410D-90B9-AB79507B54FD}" type="parTrans" cxnId="{1EC93648-2962-42D2-842B-B5640BAE82D2}">
      <dgm:prSet/>
      <dgm:spPr/>
      <dgm:t>
        <a:bodyPr/>
        <a:lstStyle/>
        <a:p>
          <a:endParaRPr lang="zh-CN" altLang="en-US"/>
        </a:p>
      </dgm:t>
    </dgm:pt>
    <dgm:pt modelId="{2F4567F3-A3D3-477F-84B8-CC9DA2E4C9E6}" type="sibTrans" cxnId="{1EC93648-2962-42D2-842B-B5640BAE82D2}">
      <dgm:prSet/>
      <dgm:spPr/>
      <dgm:t>
        <a:bodyPr/>
        <a:lstStyle/>
        <a:p>
          <a:endParaRPr lang="zh-CN" altLang="en-US"/>
        </a:p>
      </dgm:t>
    </dgm:pt>
    <dgm:pt modelId="{87343EC2-7A35-43C4-9F84-0FE79BA646EC}">
      <dgm:prSet phldrT="[文本]"/>
      <dgm:spPr/>
      <dgm:t>
        <a:bodyPr/>
        <a:lstStyle/>
        <a:p>
          <a:r>
            <a:rPr lang="zh-CN" altLang="en-US" b="1" dirty="0" smtClean="0">
              <a:latin typeface="方正魏碑_GBK" pitchFamily="65" charset="-122"/>
              <a:ea typeface="方正魏碑_GBK" pitchFamily="65" charset="-122"/>
            </a:rPr>
            <a:t>课程</a:t>
          </a:r>
          <a:endParaRPr lang="zh-CN" altLang="en-US" b="1" dirty="0">
            <a:latin typeface="方正魏碑_GBK" pitchFamily="65" charset="-122"/>
            <a:ea typeface="方正魏碑_GBK" pitchFamily="65" charset="-122"/>
          </a:endParaRPr>
        </a:p>
      </dgm:t>
    </dgm:pt>
    <dgm:pt modelId="{A4A51AFA-3E06-4C98-8641-3A54A82B92D2}" type="parTrans" cxnId="{DDA09EF8-5FE9-4DF0-80CD-9D95F82472F7}">
      <dgm:prSet/>
      <dgm:spPr/>
      <dgm:t>
        <a:bodyPr/>
        <a:lstStyle/>
        <a:p>
          <a:endParaRPr lang="zh-CN" altLang="en-US"/>
        </a:p>
      </dgm:t>
    </dgm:pt>
    <dgm:pt modelId="{9EE24527-5876-457D-9D8F-919D0A0253B9}" type="sibTrans" cxnId="{DDA09EF8-5FE9-4DF0-80CD-9D95F82472F7}">
      <dgm:prSet/>
      <dgm:spPr/>
      <dgm:t>
        <a:bodyPr/>
        <a:lstStyle/>
        <a:p>
          <a:endParaRPr lang="zh-CN" altLang="en-US"/>
        </a:p>
      </dgm:t>
    </dgm:pt>
    <dgm:pt modelId="{279EA48A-31E2-4C18-B1D9-B742F7B9E629}">
      <dgm:prSet phldrT="[文本]"/>
      <dgm:spPr/>
      <dgm:t>
        <a:bodyPr/>
        <a:lstStyle/>
        <a:p>
          <a:r>
            <a:rPr lang="zh-CN" altLang="en-US" b="1" dirty="0" smtClean="0">
              <a:latin typeface="方正魏碑_GBK" pitchFamily="65" charset="-122"/>
              <a:ea typeface="方正魏碑_GBK" pitchFamily="65" charset="-122"/>
            </a:rPr>
            <a:t>活动</a:t>
          </a:r>
          <a:endParaRPr lang="zh-CN" altLang="en-US" b="1" dirty="0">
            <a:latin typeface="方正魏碑_GBK" pitchFamily="65" charset="-122"/>
            <a:ea typeface="方正魏碑_GBK" pitchFamily="65" charset="-122"/>
          </a:endParaRPr>
        </a:p>
      </dgm:t>
    </dgm:pt>
    <dgm:pt modelId="{9C002D43-E62C-45E9-BCB5-AF28530C4471}" type="sibTrans" cxnId="{3EA07D20-0ABE-485D-9428-1F0C6366618A}">
      <dgm:prSet/>
      <dgm:spPr/>
      <dgm:t>
        <a:bodyPr/>
        <a:lstStyle/>
        <a:p>
          <a:endParaRPr lang="zh-CN" altLang="en-US"/>
        </a:p>
      </dgm:t>
    </dgm:pt>
    <dgm:pt modelId="{C92C95C5-3646-4336-A914-583C638C2047}" type="parTrans" cxnId="{3EA07D20-0ABE-485D-9428-1F0C6366618A}">
      <dgm:prSet/>
      <dgm:spPr/>
      <dgm:t>
        <a:bodyPr/>
        <a:lstStyle/>
        <a:p>
          <a:endParaRPr lang="zh-CN" altLang="en-US"/>
        </a:p>
      </dgm:t>
    </dgm:pt>
    <dgm:pt modelId="{9D458EFA-35B3-413C-A715-97D1D823E3FA}" type="pres">
      <dgm:prSet presAssocID="{ADB2B20E-F518-4959-95CF-1ADA130156F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C80C0F9B-3FCB-4195-ADA9-911347EE8DD8}" type="pres">
      <dgm:prSet presAssocID="{6CE73F88-0A24-4C9A-BF16-F457098F3D3C}" presName="centerShape" presStyleLbl="node0" presStyleIdx="0" presStyleCnt="1"/>
      <dgm:spPr/>
      <dgm:t>
        <a:bodyPr/>
        <a:lstStyle/>
        <a:p>
          <a:endParaRPr lang="zh-CN" altLang="en-US"/>
        </a:p>
      </dgm:t>
    </dgm:pt>
    <dgm:pt modelId="{BFC2B20C-E992-4854-ACCD-737B52146407}" type="pres">
      <dgm:prSet presAssocID="{19701E4B-91C6-4581-84CA-E56244298A3D}" presName="parTrans" presStyleLbl="sibTrans2D1" presStyleIdx="0" presStyleCnt="4"/>
      <dgm:spPr/>
      <dgm:t>
        <a:bodyPr/>
        <a:lstStyle/>
        <a:p>
          <a:endParaRPr lang="zh-CN" altLang="en-US"/>
        </a:p>
      </dgm:t>
    </dgm:pt>
    <dgm:pt modelId="{EA4FAA25-CA80-4C9B-A6A4-3278A3B0139B}" type="pres">
      <dgm:prSet presAssocID="{19701E4B-91C6-4581-84CA-E56244298A3D}" presName="connectorText" presStyleLbl="sibTrans2D1" presStyleIdx="0" presStyleCnt="4"/>
      <dgm:spPr/>
      <dgm:t>
        <a:bodyPr/>
        <a:lstStyle/>
        <a:p>
          <a:endParaRPr lang="zh-CN" altLang="en-US"/>
        </a:p>
      </dgm:t>
    </dgm:pt>
    <dgm:pt modelId="{47CD6C1D-F8DE-42FF-BB06-18B05A54B0CC}" type="pres">
      <dgm:prSet presAssocID="{1478E7DD-039E-434A-8593-DB1246C0CC9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E770C6F-6A0F-4488-B730-3136BCC77F0A}" type="pres">
      <dgm:prSet presAssocID="{43921D44-5862-410D-90B9-AB79507B54FD}" presName="parTrans" presStyleLbl="sibTrans2D1" presStyleIdx="1" presStyleCnt="4"/>
      <dgm:spPr/>
      <dgm:t>
        <a:bodyPr/>
        <a:lstStyle/>
        <a:p>
          <a:endParaRPr lang="zh-CN" altLang="en-US"/>
        </a:p>
      </dgm:t>
    </dgm:pt>
    <dgm:pt modelId="{F08F0B79-F235-48E1-A96B-EFA63A492116}" type="pres">
      <dgm:prSet presAssocID="{43921D44-5862-410D-90B9-AB79507B54FD}" presName="connectorText" presStyleLbl="sibTrans2D1" presStyleIdx="1" presStyleCnt="4"/>
      <dgm:spPr/>
      <dgm:t>
        <a:bodyPr/>
        <a:lstStyle/>
        <a:p>
          <a:endParaRPr lang="zh-CN" altLang="en-US"/>
        </a:p>
      </dgm:t>
    </dgm:pt>
    <dgm:pt modelId="{EAE98501-E400-470A-94A6-AF83A54C47EA}" type="pres">
      <dgm:prSet presAssocID="{8FC672E6-3BBC-4ED8-842B-B87909121B4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2910E84-92D7-401A-83AF-801B8A82D6A0}" type="pres">
      <dgm:prSet presAssocID="{C92C95C5-3646-4336-A914-583C638C2047}" presName="parTrans" presStyleLbl="sibTrans2D1" presStyleIdx="2" presStyleCnt="4"/>
      <dgm:spPr/>
      <dgm:t>
        <a:bodyPr/>
        <a:lstStyle/>
        <a:p>
          <a:endParaRPr lang="zh-CN" altLang="en-US"/>
        </a:p>
      </dgm:t>
    </dgm:pt>
    <dgm:pt modelId="{AFFC77BD-69FC-4114-957F-A1AD19F11467}" type="pres">
      <dgm:prSet presAssocID="{C92C95C5-3646-4336-A914-583C638C2047}" presName="connectorText" presStyleLbl="sibTrans2D1" presStyleIdx="2" presStyleCnt="4"/>
      <dgm:spPr/>
      <dgm:t>
        <a:bodyPr/>
        <a:lstStyle/>
        <a:p>
          <a:endParaRPr lang="zh-CN" altLang="en-US"/>
        </a:p>
      </dgm:t>
    </dgm:pt>
    <dgm:pt modelId="{27E8037C-1EE2-4168-BD27-89C1F819D107}" type="pres">
      <dgm:prSet presAssocID="{279EA48A-31E2-4C18-B1D9-B742F7B9E62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FB3B110-187C-464C-B4C4-B37768D73496}" type="pres">
      <dgm:prSet presAssocID="{A4A51AFA-3E06-4C98-8641-3A54A82B92D2}" presName="parTrans" presStyleLbl="sibTrans2D1" presStyleIdx="3" presStyleCnt="4"/>
      <dgm:spPr/>
      <dgm:t>
        <a:bodyPr/>
        <a:lstStyle/>
        <a:p>
          <a:endParaRPr lang="zh-CN" altLang="en-US"/>
        </a:p>
      </dgm:t>
    </dgm:pt>
    <dgm:pt modelId="{E3F61EA6-FC88-4A8B-9655-9DA14A498D2C}" type="pres">
      <dgm:prSet presAssocID="{A4A51AFA-3E06-4C98-8641-3A54A82B92D2}" presName="connectorText" presStyleLbl="sibTrans2D1" presStyleIdx="3" presStyleCnt="4"/>
      <dgm:spPr/>
      <dgm:t>
        <a:bodyPr/>
        <a:lstStyle/>
        <a:p>
          <a:endParaRPr lang="zh-CN" altLang="en-US"/>
        </a:p>
      </dgm:t>
    </dgm:pt>
    <dgm:pt modelId="{54AB4409-B88A-4602-8583-50653A1224F6}" type="pres">
      <dgm:prSet presAssocID="{87343EC2-7A35-43C4-9F84-0FE79BA646E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DDA09EF8-5FE9-4DF0-80CD-9D95F82472F7}" srcId="{6CE73F88-0A24-4C9A-BF16-F457098F3D3C}" destId="{87343EC2-7A35-43C4-9F84-0FE79BA646EC}" srcOrd="3" destOrd="0" parTransId="{A4A51AFA-3E06-4C98-8641-3A54A82B92D2}" sibTransId="{9EE24527-5876-457D-9D8F-919D0A0253B9}"/>
    <dgm:cxn modelId="{6BE23C3D-E725-4729-943A-E13A377A2D02}" type="presOf" srcId="{C92C95C5-3646-4336-A914-583C638C2047}" destId="{52910E84-92D7-401A-83AF-801B8A82D6A0}" srcOrd="0" destOrd="0" presId="urn:microsoft.com/office/officeart/2005/8/layout/radial5"/>
    <dgm:cxn modelId="{0B03FB5F-A37E-4FAC-A2B6-802AF7B44EBC}" srcId="{6CE73F88-0A24-4C9A-BF16-F457098F3D3C}" destId="{1478E7DD-039E-434A-8593-DB1246C0CC9E}" srcOrd="0" destOrd="0" parTransId="{19701E4B-91C6-4581-84CA-E56244298A3D}" sibTransId="{34CC7D46-BF1B-4402-BA71-1C6069493C77}"/>
    <dgm:cxn modelId="{4B881625-3DC0-4E34-B543-B3D56397DCF4}" type="presOf" srcId="{A4A51AFA-3E06-4C98-8641-3A54A82B92D2}" destId="{E3F61EA6-FC88-4A8B-9655-9DA14A498D2C}" srcOrd="1" destOrd="0" presId="urn:microsoft.com/office/officeart/2005/8/layout/radial5"/>
    <dgm:cxn modelId="{385CD862-038F-4FF4-9E63-8DF4CF4E4EFC}" type="presOf" srcId="{A4A51AFA-3E06-4C98-8641-3A54A82B92D2}" destId="{8FB3B110-187C-464C-B4C4-B37768D73496}" srcOrd="0" destOrd="0" presId="urn:microsoft.com/office/officeart/2005/8/layout/radial5"/>
    <dgm:cxn modelId="{08AEFA76-C0FE-4E49-BB70-F12A2D68587F}" type="presOf" srcId="{43921D44-5862-410D-90B9-AB79507B54FD}" destId="{F08F0B79-F235-48E1-A96B-EFA63A492116}" srcOrd="1" destOrd="0" presId="urn:microsoft.com/office/officeart/2005/8/layout/radial5"/>
    <dgm:cxn modelId="{46D3F171-5038-4C00-8674-14DAF65E0545}" type="presOf" srcId="{1478E7DD-039E-434A-8593-DB1246C0CC9E}" destId="{47CD6C1D-F8DE-42FF-BB06-18B05A54B0CC}" srcOrd="0" destOrd="0" presId="urn:microsoft.com/office/officeart/2005/8/layout/radial5"/>
    <dgm:cxn modelId="{5AEDD844-0F90-4887-83C2-2721B5EC1E39}" type="presOf" srcId="{87343EC2-7A35-43C4-9F84-0FE79BA646EC}" destId="{54AB4409-B88A-4602-8583-50653A1224F6}" srcOrd="0" destOrd="0" presId="urn:microsoft.com/office/officeart/2005/8/layout/radial5"/>
    <dgm:cxn modelId="{65AA869D-D8C3-43FD-974E-99F6C2343287}" type="presOf" srcId="{43921D44-5862-410D-90B9-AB79507B54FD}" destId="{7E770C6F-6A0F-4488-B730-3136BCC77F0A}" srcOrd="0" destOrd="0" presId="urn:microsoft.com/office/officeart/2005/8/layout/radial5"/>
    <dgm:cxn modelId="{E30DEC46-CCCF-4427-9F8B-F0C1570331FF}" srcId="{ADB2B20E-F518-4959-95CF-1ADA130156FE}" destId="{6CE73F88-0A24-4C9A-BF16-F457098F3D3C}" srcOrd="0" destOrd="0" parTransId="{F74AFADD-F220-4246-9B2C-F294644335E6}" sibTransId="{2EE84EFE-B450-4109-B136-F57446C37C67}"/>
    <dgm:cxn modelId="{53B3A137-5461-414F-9DDE-E91A269D6298}" type="presOf" srcId="{279EA48A-31E2-4C18-B1D9-B742F7B9E629}" destId="{27E8037C-1EE2-4168-BD27-89C1F819D107}" srcOrd="0" destOrd="0" presId="urn:microsoft.com/office/officeart/2005/8/layout/radial5"/>
    <dgm:cxn modelId="{41F0F0B2-D7FA-4CD0-9D3B-8008D73E078D}" type="presOf" srcId="{6CE73F88-0A24-4C9A-BF16-F457098F3D3C}" destId="{C80C0F9B-3FCB-4195-ADA9-911347EE8DD8}" srcOrd="0" destOrd="0" presId="urn:microsoft.com/office/officeart/2005/8/layout/radial5"/>
    <dgm:cxn modelId="{3EA07D20-0ABE-485D-9428-1F0C6366618A}" srcId="{6CE73F88-0A24-4C9A-BF16-F457098F3D3C}" destId="{279EA48A-31E2-4C18-B1D9-B742F7B9E629}" srcOrd="2" destOrd="0" parTransId="{C92C95C5-3646-4336-A914-583C638C2047}" sibTransId="{9C002D43-E62C-45E9-BCB5-AF28530C4471}"/>
    <dgm:cxn modelId="{BFF3FAE8-E1CB-43F7-8E8A-B000A4A46998}" type="presOf" srcId="{C92C95C5-3646-4336-A914-583C638C2047}" destId="{AFFC77BD-69FC-4114-957F-A1AD19F11467}" srcOrd="1" destOrd="0" presId="urn:microsoft.com/office/officeart/2005/8/layout/radial5"/>
    <dgm:cxn modelId="{C6046A28-DC9B-4444-A3DB-746D36BA67D9}" type="presOf" srcId="{19701E4B-91C6-4581-84CA-E56244298A3D}" destId="{BFC2B20C-E992-4854-ACCD-737B52146407}" srcOrd="0" destOrd="0" presId="urn:microsoft.com/office/officeart/2005/8/layout/radial5"/>
    <dgm:cxn modelId="{BD3B0699-AEC5-4366-B3C1-38EBC42872B3}" type="presOf" srcId="{ADB2B20E-F518-4959-95CF-1ADA130156FE}" destId="{9D458EFA-35B3-413C-A715-97D1D823E3FA}" srcOrd="0" destOrd="0" presId="urn:microsoft.com/office/officeart/2005/8/layout/radial5"/>
    <dgm:cxn modelId="{56D4B6EF-C75E-43CB-AF21-DDD10D7F9AAE}" type="presOf" srcId="{19701E4B-91C6-4581-84CA-E56244298A3D}" destId="{EA4FAA25-CA80-4C9B-A6A4-3278A3B0139B}" srcOrd="1" destOrd="0" presId="urn:microsoft.com/office/officeart/2005/8/layout/radial5"/>
    <dgm:cxn modelId="{1EC93648-2962-42D2-842B-B5640BAE82D2}" srcId="{6CE73F88-0A24-4C9A-BF16-F457098F3D3C}" destId="{8FC672E6-3BBC-4ED8-842B-B87909121B4D}" srcOrd="1" destOrd="0" parTransId="{43921D44-5862-410D-90B9-AB79507B54FD}" sibTransId="{2F4567F3-A3D3-477F-84B8-CC9DA2E4C9E6}"/>
    <dgm:cxn modelId="{72186090-247C-4A2A-AC37-32E1D470AA93}" type="presOf" srcId="{8FC672E6-3BBC-4ED8-842B-B87909121B4D}" destId="{EAE98501-E400-470A-94A6-AF83A54C47EA}" srcOrd="0" destOrd="0" presId="urn:microsoft.com/office/officeart/2005/8/layout/radial5"/>
    <dgm:cxn modelId="{EFE8D84A-784D-48C6-A2C5-B541F9C59AE8}" type="presParOf" srcId="{9D458EFA-35B3-413C-A715-97D1D823E3FA}" destId="{C80C0F9B-3FCB-4195-ADA9-911347EE8DD8}" srcOrd="0" destOrd="0" presId="urn:microsoft.com/office/officeart/2005/8/layout/radial5"/>
    <dgm:cxn modelId="{1264799D-EE6B-4FE0-9F74-76BCB07CD1CE}" type="presParOf" srcId="{9D458EFA-35B3-413C-A715-97D1D823E3FA}" destId="{BFC2B20C-E992-4854-ACCD-737B52146407}" srcOrd="1" destOrd="0" presId="urn:microsoft.com/office/officeart/2005/8/layout/radial5"/>
    <dgm:cxn modelId="{8D2CF2D5-8D03-4EBA-AC39-136901423207}" type="presParOf" srcId="{BFC2B20C-E992-4854-ACCD-737B52146407}" destId="{EA4FAA25-CA80-4C9B-A6A4-3278A3B0139B}" srcOrd="0" destOrd="0" presId="urn:microsoft.com/office/officeart/2005/8/layout/radial5"/>
    <dgm:cxn modelId="{6BA357F3-67E9-466B-9655-0E59910CD9CB}" type="presParOf" srcId="{9D458EFA-35B3-413C-A715-97D1D823E3FA}" destId="{47CD6C1D-F8DE-42FF-BB06-18B05A54B0CC}" srcOrd="2" destOrd="0" presId="urn:microsoft.com/office/officeart/2005/8/layout/radial5"/>
    <dgm:cxn modelId="{8E2FEFE8-3F64-467A-B59C-24A42984A844}" type="presParOf" srcId="{9D458EFA-35B3-413C-A715-97D1D823E3FA}" destId="{7E770C6F-6A0F-4488-B730-3136BCC77F0A}" srcOrd="3" destOrd="0" presId="urn:microsoft.com/office/officeart/2005/8/layout/radial5"/>
    <dgm:cxn modelId="{AB03A624-C269-432A-B488-753800011D48}" type="presParOf" srcId="{7E770C6F-6A0F-4488-B730-3136BCC77F0A}" destId="{F08F0B79-F235-48E1-A96B-EFA63A492116}" srcOrd="0" destOrd="0" presId="urn:microsoft.com/office/officeart/2005/8/layout/radial5"/>
    <dgm:cxn modelId="{11DBA291-666B-4447-9B9D-7CB97E97DD01}" type="presParOf" srcId="{9D458EFA-35B3-413C-A715-97D1D823E3FA}" destId="{EAE98501-E400-470A-94A6-AF83A54C47EA}" srcOrd="4" destOrd="0" presId="urn:microsoft.com/office/officeart/2005/8/layout/radial5"/>
    <dgm:cxn modelId="{6F86DDEE-1233-450E-90EA-C852140DC8C1}" type="presParOf" srcId="{9D458EFA-35B3-413C-A715-97D1D823E3FA}" destId="{52910E84-92D7-401A-83AF-801B8A82D6A0}" srcOrd="5" destOrd="0" presId="urn:microsoft.com/office/officeart/2005/8/layout/radial5"/>
    <dgm:cxn modelId="{56F180DD-2492-471D-B058-4782DE9A7DCA}" type="presParOf" srcId="{52910E84-92D7-401A-83AF-801B8A82D6A0}" destId="{AFFC77BD-69FC-4114-957F-A1AD19F11467}" srcOrd="0" destOrd="0" presId="urn:microsoft.com/office/officeart/2005/8/layout/radial5"/>
    <dgm:cxn modelId="{9B24B09B-14F5-40DE-A9EA-86A0E0D0522B}" type="presParOf" srcId="{9D458EFA-35B3-413C-A715-97D1D823E3FA}" destId="{27E8037C-1EE2-4168-BD27-89C1F819D107}" srcOrd="6" destOrd="0" presId="urn:microsoft.com/office/officeart/2005/8/layout/radial5"/>
    <dgm:cxn modelId="{4B171B1A-9EA8-469F-8ED9-BB47C7D68169}" type="presParOf" srcId="{9D458EFA-35B3-413C-A715-97D1D823E3FA}" destId="{8FB3B110-187C-464C-B4C4-B37768D73496}" srcOrd="7" destOrd="0" presId="urn:microsoft.com/office/officeart/2005/8/layout/radial5"/>
    <dgm:cxn modelId="{CF4DD2CD-0F80-437C-B03F-6F9F3B6D208D}" type="presParOf" srcId="{8FB3B110-187C-464C-B4C4-B37768D73496}" destId="{E3F61EA6-FC88-4A8B-9655-9DA14A498D2C}" srcOrd="0" destOrd="0" presId="urn:microsoft.com/office/officeart/2005/8/layout/radial5"/>
    <dgm:cxn modelId="{401FC02A-9882-4D28-A154-11434E8934B5}" type="presParOf" srcId="{9D458EFA-35B3-413C-A715-97D1D823E3FA}" destId="{54AB4409-B88A-4602-8583-50653A1224F6}" srcOrd="8" destOrd="0" presId="urn:microsoft.com/office/officeart/2005/8/layout/radial5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D05F557-A92E-42D0-A557-11CF8CD9D2AB}" type="doc">
      <dgm:prSet loTypeId="urn:microsoft.com/office/officeart/2005/8/layout/radial6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CN" altLang="en-US"/>
        </a:p>
      </dgm:t>
    </dgm:pt>
    <dgm:pt modelId="{1526CF30-3468-4415-8A2E-9A9D56A7604D}">
      <dgm:prSet phldrT="[文本]"/>
      <dgm:spPr/>
      <dgm:t>
        <a:bodyPr/>
        <a:lstStyle/>
        <a:p>
          <a:r>
            <a:rPr lang="zh-CN" altLang="en-US" dirty="0" smtClean="0">
              <a:latin typeface="方正魏碑_GBK" pitchFamily="65" charset="-122"/>
              <a:ea typeface="方正魏碑_GBK" pitchFamily="65" charset="-122"/>
            </a:rPr>
            <a:t>帮扶</a:t>
          </a:r>
          <a:endParaRPr lang="zh-CN" altLang="en-US" dirty="0">
            <a:latin typeface="方正魏碑_GBK" pitchFamily="65" charset="-122"/>
            <a:ea typeface="方正魏碑_GBK" pitchFamily="65" charset="-122"/>
          </a:endParaRPr>
        </a:p>
      </dgm:t>
    </dgm:pt>
    <dgm:pt modelId="{46624117-AE72-4DC6-9CE6-1EFA36F75D43}" type="parTrans" cxnId="{CD1C8D1D-DE3A-44E2-B21C-0E1FED7696A4}">
      <dgm:prSet/>
      <dgm:spPr/>
      <dgm:t>
        <a:bodyPr/>
        <a:lstStyle/>
        <a:p>
          <a:endParaRPr lang="zh-CN" altLang="en-US"/>
        </a:p>
      </dgm:t>
    </dgm:pt>
    <dgm:pt modelId="{521C62F1-5A4E-4297-A1A8-03FCC5EF3BAE}" type="sibTrans" cxnId="{CD1C8D1D-DE3A-44E2-B21C-0E1FED7696A4}">
      <dgm:prSet/>
      <dgm:spPr/>
      <dgm:t>
        <a:bodyPr/>
        <a:lstStyle/>
        <a:p>
          <a:endParaRPr lang="zh-CN" altLang="en-US"/>
        </a:p>
      </dgm:t>
    </dgm:pt>
    <dgm:pt modelId="{02AEF4FE-DDA5-4D0C-A34B-59EC24A75818}">
      <dgm:prSet phldrT="[文本]"/>
      <dgm:spPr/>
      <dgm:t>
        <a:bodyPr/>
        <a:lstStyle/>
        <a:p>
          <a:r>
            <a:rPr lang="zh-CN" altLang="en-US" dirty="0" smtClean="0">
              <a:latin typeface="方正魏碑_GBK" pitchFamily="65" charset="-122"/>
              <a:ea typeface="方正魏碑_GBK" pitchFamily="65" charset="-122"/>
            </a:rPr>
            <a:t>资金</a:t>
          </a:r>
          <a:endParaRPr lang="zh-CN" altLang="en-US" dirty="0">
            <a:latin typeface="方正魏碑_GBK" pitchFamily="65" charset="-122"/>
            <a:ea typeface="方正魏碑_GBK" pitchFamily="65" charset="-122"/>
          </a:endParaRPr>
        </a:p>
      </dgm:t>
    </dgm:pt>
    <dgm:pt modelId="{356D8261-217E-40D3-B00B-18B07AD4236A}" type="parTrans" cxnId="{D391A9A6-4BC4-43A8-A05C-12BAED2F1329}">
      <dgm:prSet/>
      <dgm:spPr/>
      <dgm:t>
        <a:bodyPr/>
        <a:lstStyle/>
        <a:p>
          <a:endParaRPr lang="zh-CN" altLang="en-US"/>
        </a:p>
      </dgm:t>
    </dgm:pt>
    <dgm:pt modelId="{5FD83DC2-856A-4DF6-B651-24940D8145C0}" type="sibTrans" cxnId="{D391A9A6-4BC4-43A8-A05C-12BAED2F1329}">
      <dgm:prSet/>
      <dgm:spPr/>
      <dgm:t>
        <a:bodyPr/>
        <a:lstStyle/>
        <a:p>
          <a:endParaRPr lang="zh-CN" altLang="en-US"/>
        </a:p>
      </dgm:t>
    </dgm:pt>
    <dgm:pt modelId="{16100C67-17D8-4FA4-9D1A-FB9A946BACE3}">
      <dgm:prSet phldrT="[文本]"/>
      <dgm:spPr/>
      <dgm:t>
        <a:bodyPr/>
        <a:lstStyle/>
        <a:p>
          <a:r>
            <a:rPr lang="zh-CN" altLang="en-US" dirty="0" smtClean="0">
              <a:latin typeface="方正魏碑_GBK" pitchFamily="65" charset="-122"/>
              <a:ea typeface="方正魏碑_GBK" pitchFamily="65" charset="-122"/>
            </a:rPr>
            <a:t>导师</a:t>
          </a:r>
          <a:endParaRPr lang="zh-CN" altLang="en-US" dirty="0">
            <a:latin typeface="方正魏碑_GBK" pitchFamily="65" charset="-122"/>
            <a:ea typeface="方正魏碑_GBK" pitchFamily="65" charset="-122"/>
          </a:endParaRPr>
        </a:p>
      </dgm:t>
    </dgm:pt>
    <dgm:pt modelId="{E5D12F73-F2CE-486C-8904-16BFE16A9886}" type="parTrans" cxnId="{6A3D5A17-4112-463C-ADF4-3AB40E3F67B3}">
      <dgm:prSet/>
      <dgm:spPr/>
      <dgm:t>
        <a:bodyPr/>
        <a:lstStyle/>
        <a:p>
          <a:endParaRPr lang="zh-CN" altLang="en-US"/>
        </a:p>
      </dgm:t>
    </dgm:pt>
    <dgm:pt modelId="{8D7B3701-4F26-4045-80B8-2875D8E8D70C}" type="sibTrans" cxnId="{6A3D5A17-4112-463C-ADF4-3AB40E3F67B3}">
      <dgm:prSet/>
      <dgm:spPr/>
      <dgm:t>
        <a:bodyPr/>
        <a:lstStyle/>
        <a:p>
          <a:endParaRPr lang="zh-CN" altLang="en-US"/>
        </a:p>
      </dgm:t>
    </dgm:pt>
    <dgm:pt modelId="{AA2D452E-76A5-45C9-8BAE-C614593774C6}">
      <dgm:prSet phldrT="[文本]"/>
      <dgm:spPr/>
      <dgm:t>
        <a:bodyPr/>
        <a:lstStyle/>
        <a:p>
          <a:r>
            <a:rPr lang="zh-CN" altLang="en-US" dirty="0" smtClean="0">
              <a:latin typeface="方正魏碑_GBK" pitchFamily="65" charset="-122"/>
              <a:ea typeface="方正魏碑_GBK" pitchFamily="65" charset="-122"/>
            </a:rPr>
            <a:t>政策</a:t>
          </a:r>
          <a:endParaRPr lang="zh-CN" altLang="en-US" dirty="0">
            <a:latin typeface="方正魏碑_GBK" pitchFamily="65" charset="-122"/>
            <a:ea typeface="方正魏碑_GBK" pitchFamily="65" charset="-122"/>
          </a:endParaRPr>
        </a:p>
      </dgm:t>
    </dgm:pt>
    <dgm:pt modelId="{C3C4124A-A276-4023-8399-E7A26861D381}" type="parTrans" cxnId="{1C767DB0-B842-435E-A15E-0797B20BEFF7}">
      <dgm:prSet/>
      <dgm:spPr/>
      <dgm:t>
        <a:bodyPr/>
        <a:lstStyle/>
        <a:p>
          <a:endParaRPr lang="zh-CN" altLang="en-US"/>
        </a:p>
      </dgm:t>
    </dgm:pt>
    <dgm:pt modelId="{64B01402-2A69-4426-9BF9-606C95B01934}" type="sibTrans" cxnId="{1C767DB0-B842-435E-A15E-0797B20BEFF7}">
      <dgm:prSet/>
      <dgm:spPr/>
      <dgm:t>
        <a:bodyPr/>
        <a:lstStyle/>
        <a:p>
          <a:endParaRPr lang="zh-CN" altLang="en-US"/>
        </a:p>
      </dgm:t>
    </dgm:pt>
    <dgm:pt modelId="{BF867458-91D2-4F4A-8D50-F2C8AFA369CF}">
      <dgm:prSet phldrT="[文本]"/>
      <dgm:spPr/>
      <dgm:t>
        <a:bodyPr/>
        <a:lstStyle/>
        <a:p>
          <a:r>
            <a:rPr lang="zh-CN" altLang="en-US" dirty="0" smtClean="0">
              <a:latin typeface="方正魏碑_GBK" pitchFamily="65" charset="-122"/>
              <a:ea typeface="方正魏碑_GBK" pitchFamily="65" charset="-122"/>
            </a:rPr>
            <a:t>基地</a:t>
          </a:r>
          <a:endParaRPr lang="zh-CN" altLang="en-US" dirty="0">
            <a:latin typeface="方正魏碑_GBK" pitchFamily="65" charset="-122"/>
            <a:ea typeface="方正魏碑_GBK" pitchFamily="65" charset="-122"/>
          </a:endParaRPr>
        </a:p>
      </dgm:t>
    </dgm:pt>
    <dgm:pt modelId="{496BE4ED-8604-4DBA-8D61-C9A9FA412FB6}" type="parTrans" cxnId="{8668E9C3-0394-45EB-804D-5E575F51551E}">
      <dgm:prSet/>
      <dgm:spPr/>
      <dgm:t>
        <a:bodyPr/>
        <a:lstStyle/>
        <a:p>
          <a:endParaRPr lang="zh-CN" altLang="en-US"/>
        </a:p>
      </dgm:t>
    </dgm:pt>
    <dgm:pt modelId="{2E6F7E0B-A67B-4E32-BE30-10207035D979}" type="sibTrans" cxnId="{8668E9C3-0394-45EB-804D-5E575F51551E}">
      <dgm:prSet/>
      <dgm:spPr/>
      <dgm:t>
        <a:bodyPr/>
        <a:lstStyle/>
        <a:p>
          <a:endParaRPr lang="zh-CN" altLang="en-US"/>
        </a:p>
      </dgm:t>
    </dgm:pt>
    <dgm:pt modelId="{892CE604-EA3C-429F-8CE7-F6A832D9092B}" type="pres">
      <dgm:prSet presAssocID="{8D05F557-A92E-42D0-A557-11CF8CD9D2A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706D48A1-1372-40B7-B947-1592175CD797}" type="pres">
      <dgm:prSet presAssocID="{1526CF30-3468-4415-8A2E-9A9D56A7604D}" presName="centerShape" presStyleLbl="node0" presStyleIdx="0" presStyleCnt="1"/>
      <dgm:spPr/>
      <dgm:t>
        <a:bodyPr/>
        <a:lstStyle/>
        <a:p>
          <a:endParaRPr lang="zh-CN" altLang="en-US"/>
        </a:p>
      </dgm:t>
    </dgm:pt>
    <dgm:pt modelId="{403E2405-D10C-44DB-B2D7-5D5DAAB7B5B5}" type="pres">
      <dgm:prSet presAssocID="{02AEF4FE-DDA5-4D0C-A34B-59EC24A7581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961FCE5-04CF-4AC2-9ABF-DCEFC9A427F5}" type="pres">
      <dgm:prSet presAssocID="{02AEF4FE-DDA5-4D0C-A34B-59EC24A75818}" presName="dummy" presStyleCnt="0"/>
      <dgm:spPr/>
    </dgm:pt>
    <dgm:pt modelId="{DAACDA49-9E60-46D2-98D7-EF3EF70B72EE}" type="pres">
      <dgm:prSet presAssocID="{5FD83DC2-856A-4DF6-B651-24940D8145C0}" presName="sibTrans" presStyleLbl="sibTrans2D1" presStyleIdx="0" presStyleCnt="4"/>
      <dgm:spPr/>
      <dgm:t>
        <a:bodyPr/>
        <a:lstStyle/>
        <a:p>
          <a:endParaRPr lang="zh-CN" altLang="en-US"/>
        </a:p>
      </dgm:t>
    </dgm:pt>
    <dgm:pt modelId="{84861962-F79E-4CE1-9816-18689DAF526B}" type="pres">
      <dgm:prSet presAssocID="{16100C67-17D8-4FA4-9D1A-FB9A946BACE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57E7E33-3FA3-424F-9324-50871C1A46FA}" type="pres">
      <dgm:prSet presAssocID="{16100C67-17D8-4FA4-9D1A-FB9A946BACE3}" presName="dummy" presStyleCnt="0"/>
      <dgm:spPr/>
    </dgm:pt>
    <dgm:pt modelId="{0CC07F60-53C1-41AE-9894-1AD4E6EEAD86}" type="pres">
      <dgm:prSet presAssocID="{8D7B3701-4F26-4045-80B8-2875D8E8D70C}" presName="sibTrans" presStyleLbl="sibTrans2D1" presStyleIdx="1" presStyleCnt="4"/>
      <dgm:spPr/>
      <dgm:t>
        <a:bodyPr/>
        <a:lstStyle/>
        <a:p>
          <a:endParaRPr lang="zh-CN" altLang="en-US"/>
        </a:p>
      </dgm:t>
    </dgm:pt>
    <dgm:pt modelId="{6F9F38E5-A140-49E4-90BB-D84788F501CB}" type="pres">
      <dgm:prSet presAssocID="{AA2D452E-76A5-45C9-8BAE-C614593774C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2809616-DE37-4EC0-BD9C-2F4EB785CC0C}" type="pres">
      <dgm:prSet presAssocID="{AA2D452E-76A5-45C9-8BAE-C614593774C6}" presName="dummy" presStyleCnt="0"/>
      <dgm:spPr/>
    </dgm:pt>
    <dgm:pt modelId="{B3F6DBDA-C826-4F24-80CB-7908922BD88C}" type="pres">
      <dgm:prSet presAssocID="{64B01402-2A69-4426-9BF9-606C95B01934}" presName="sibTrans" presStyleLbl="sibTrans2D1" presStyleIdx="2" presStyleCnt="4"/>
      <dgm:spPr/>
      <dgm:t>
        <a:bodyPr/>
        <a:lstStyle/>
        <a:p>
          <a:endParaRPr lang="zh-CN" altLang="en-US"/>
        </a:p>
      </dgm:t>
    </dgm:pt>
    <dgm:pt modelId="{990D0E14-7BD1-4BD2-8679-3F8BE4C02BB3}" type="pres">
      <dgm:prSet presAssocID="{BF867458-91D2-4F4A-8D50-F2C8AFA369C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A245AAB-1F37-4D45-B47A-3B2353DAC8C0}" type="pres">
      <dgm:prSet presAssocID="{BF867458-91D2-4F4A-8D50-F2C8AFA369CF}" presName="dummy" presStyleCnt="0"/>
      <dgm:spPr/>
    </dgm:pt>
    <dgm:pt modelId="{C3FB0B25-57D6-42A3-AD7D-86C4064993BB}" type="pres">
      <dgm:prSet presAssocID="{2E6F7E0B-A67B-4E32-BE30-10207035D979}" presName="sibTrans" presStyleLbl="sibTrans2D1" presStyleIdx="3" presStyleCnt="4"/>
      <dgm:spPr/>
      <dgm:t>
        <a:bodyPr/>
        <a:lstStyle/>
        <a:p>
          <a:endParaRPr lang="zh-CN" altLang="en-US"/>
        </a:p>
      </dgm:t>
    </dgm:pt>
  </dgm:ptLst>
  <dgm:cxnLst>
    <dgm:cxn modelId="{0E014419-C5C1-4CA5-8C77-051A8B99245B}" type="presOf" srcId="{1526CF30-3468-4415-8A2E-9A9D56A7604D}" destId="{706D48A1-1372-40B7-B947-1592175CD797}" srcOrd="0" destOrd="0" presId="urn:microsoft.com/office/officeart/2005/8/layout/radial6"/>
    <dgm:cxn modelId="{311DED3C-91C6-4FDA-B072-FFCF073A2EB0}" type="presOf" srcId="{8D7B3701-4F26-4045-80B8-2875D8E8D70C}" destId="{0CC07F60-53C1-41AE-9894-1AD4E6EEAD86}" srcOrd="0" destOrd="0" presId="urn:microsoft.com/office/officeart/2005/8/layout/radial6"/>
    <dgm:cxn modelId="{48BBC310-2FD0-48F4-A38F-C24B283F6325}" type="presOf" srcId="{8D05F557-A92E-42D0-A557-11CF8CD9D2AB}" destId="{892CE604-EA3C-429F-8CE7-F6A832D9092B}" srcOrd="0" destOrd="0" presId="urn:microsoft.com/office/officeart/2005/8/layout/radial6"/>
    <dgm:cxn modelId="{D391A9A6-4BC4-43A8-A05C-12BAED2F1329}" srcId="{1526CF30-3468-4415-8A2E-9A9D56A7604D}" destId="{02AEF4FE-DDA5-4D0C-A34B-59EC24A75818}" srcOrd="0" destOrd="0" parTransId="{356D8261-217E-40D3-B00B-18B07AD4236A}" sibTransId="{5FD83DC2-856A-4DF6-B651-24940D8145C0}"/>
    <dgm:cxn modelId="{CD1C8D1D-DE3A-44E2-B21C-0E1FED7696A4}" srcId="{8D05F557-A92E-42D0-A557-11CF8CD9D2AB}" destId="{1526CF30-3468-4415-8A2E-9A9D56A7604D}" srcOrd="0" destOrd="0" parTransId="{46624117-AE72-4DC6-9CE6-1EFA36F75D43}" sibTransId="{521C62F1-5A4E-4297-A1A8-03FCC5EF3BAE}"/>
    <dgm:cxn modelId="{1C767DB0-B842-435E-A15E-0797B20BEFF7}" srcId="{1526CF30-3468-4415-8A2E-9A9D56A7604D}" destId="{AA2D452E-76A5-45C9-8BAE-C614593774C6}" srcOrd="2" destOrd="0" parTransId="{C3C4124A-A276-4023-8399-E7A26861D381}" sibTransId="{64B01402-2A69-4426-9BF9-606C95B01934}"/>
    <dgm:cxn modelId="{FE173C6D-4A79-4AFA-A934-F78302502694}" type="presOf" srcId="{16100C67-17D8-4FA4-9D1A-FB9A946BACE3}" destId="{84861962-F79E-4CE1-9816-18689DAF526B}" srcOrd="0" destOrd="0" presId="urn:microsoft.com/office/officeart/2005/8/layout/radial6"/>
    <dgm:cxn modelId="{8668E9C3-0394-45EB-804D-5E575F51551E}" srcId="{1526CF30-3468-4415-8A2E-9A9D56A7604D}" destId="{BF867458-91D2-4F4A-8D50-F2C8AFA369CF}" srcOrd="3" destOrd="0" parTransId="{496BE4ED-8604-4DBA-8D61-C9A9FA412FB6}" sibTransId="{2E6F7E0B-A67B-4E32-BE30-10207035D979}"/>
    <dgm:cxn modelId="{3BA526F0-0663-43B2-B918-195C61A554B1}" type="presOf" srcId="{02AEF4FE-DDA5-4D0C-A34B-59EC24A75818}" destId="{403E2405-D10C-44DB-B2D7-5D5DAAB7B5B5}" srcOrd="0" destOrd="0" presId="urn:microsoft.com/office/officeart/2005/8/layout/radial6"/>
    <dgm:cxn modelId="{78BD08F1-948A-4502-B7C2-822C8ACE3E42}" type="presOf" srcId="{5FD83DC2-856A-4DF6-B651-24940D8145C0}" destId="{DAACDA49-9E60-46D2-98D7-EF3EF70B72EE}" srcOrd="0" destOrd="0" presId="urn:microsoft.com/office/officeart/2005/8/layout/radial6"/>
    <dgm:cxn modelId="{6A3D5A17-4112-463C-ADF4-3AB40E3F67B3}" srcId="{1526CF30-3468-4415-8A2E-9A9D56A7604D}" destId="{16100C67-17D8-4FA4-9D1A-FB9A946BACE3}" srcOrd="1" destOrd="0" parTransId="{E5D12F73-F2CE-486C-8904-16BFE16A9886}" sibTransId="{8D7B3701-4F26-4045-80B8-2875D8E8D70C}"/>
    <dgm:cxn modelId="{02ED8095-C739-446A-B723-1BC918CDC686}" type="presOf" srcId="{BF867458-91D2-4F4A-8D50-F2C8AFA369CF}" destId="{990D0E14-7BD1-4BD2-8679-3F8BE4C02BB3}" srcOrd="0" destOrd="0" presId="urn:microsoft.com/office/officeart/2005/8/layout/radial6"/>
    <dgm:cxn modelId="{48272A5E-CF2B-446F-888A-07E372E2EF58}" type="presOf" srcId="{2E6F7E0B-A67B-4E32-BE30-10207035D979}" destId="{C3FB0B25-57D6-42A3-AD7D-86C4064993BB}" srcOrd="0" destOrd="0" presId="urn:microsoft.com/office/officeart/2005/8/layout/radial6"/>
    <dgm:cxn modelId="{154B19EB-3C43-45AC-BED6-6515B2983171}" type="presOf" srcId="{64B01402-2A69-4426-9BF9-606C95B01934}" destId="{B3F6DBDA-C826-4F24-80CB-7908922BD88C}" srcOrd="0" destOrd="0" presId="urn:microsoft.com/office/officeart/2005/8/layout/radial6"/>
    <dgm:cxn modelId="{52C24C0B-4732-4BE3-99DE-4D0B80CF9CDB}" type="presOf" srcId="{AA2D452E-76A5-45C9-8BAE-C614593774C6}" destId="{6F9F38E5-A140-49E4-90BB-D84788F501CB}" srcOrd="0" destOrd="0" presId="urn:microsoft.com/office/officeart/2005/8/layout/radial6"/>
    <dgm:cxn modelId="{D4BE76CC-4B8E-4686-89B0-74FC60D18BEC}" type="presParOf" srcId="{892CE604-EA3C-429F-8CE7-F6A832D9092B}" destId="{706D48A1-1372-40B7-B947-1592175CD797}" srcOrd="0" destOrd="0" presId="urn:microsoft.com/office/officeart/2005/8/layout/radial6"/>
    <dgm:cxn modelId="{B142C656-8DD0-46CC-8317-AE7383103247}" type="presParOf" srcId="{892CE604-EA3C-429F-8CE7-F6A832D9092B}" destId="{403E2405-D10C-44DB-B2D7-5D5DAAB7B5B5}" srcOrd="1" destOrd="0" presId="urn:microsoft.com/office/officeart/2005/8/layout/radial6"/>
    <dgm:cxn modelId="{F0E8364D-1EC8-49D2-97EE-2A5DE53852B1}" type="presParOf" srcId="{892CE604-EA3C-429F-8CE7-F6A832D9092B}" destId="{3961FCE5-04CF-4AC2-9ABF-DCEFC9A427F5}" srcOrd="2" destOrd="0" presId="urn:microsoft.com/office/officeart/2005/8/layout/radial6"/>
    <dgm:cxn modelId="{B7F7DCBC-7D53-4CDA-8DD4-AD67B897D9D4}" type="presParOf" srcId="{892CE604-EA3C-429F-8CE7-F6A832D9092B}" destId="{DAACDA49-9E60-46D2-98D7-EF3EF70B72EE}" srcOrd="3" destOrd="0" presId="urn:microsoft.com/office/officeart/2005/8/layout/radial6"/>
    <dgm:cxn modelId="{34FFDBDE-75CC-417A-B0B1-FEBE70D5268D}" type="presParOf" srcId="{892CE604-EA3C-429F-8CE7-F6A832D9092B}" destId="{84861962-F79E-4CE1-9816-18689DAF526B}" srcOrd="4" destOrd="0" presId="urn:microsoft.com/office/officeart/2005/8/layout/radial6"/>
    <dgm:cxn modelId="{B5B16213-759A-4785-B8AB-BBAED2270E38}" type="presParOf" srcId="{892CE604-EA3C-429F-8CE7-F6A832D9092B}" destId="{057E7E33-3FA3-424F-9324-50871C1A46FA}" srcOrd="5" destOrd="0" presId="urn:microsoft.com/office/officeart/2005/8/layout/radial6"/>
    <dgm:cxn modelId="{0F4F479A-8543-4422-8519-F80D13173387}" type="presParOf" srcId="{892CE604-EA3C-429F-8CE7-F6A832D9092B}" destId="{0CC07F60-53C1-41AE-9894-1AD4E6EEAD86}" srcOrd="6" destOrd="0" presId="urn:microsoft.com/office/officeart/2005/8/layout/radial6"/>
    <dgm:cxn modelId="{86262CEA-6A7D-4D8A-B5EA-FFDE23E6C43E}" type="presParOf" srcId="{892CE604-EA3C-429F-8CE7-F6A832D9092B}" destId="{6F9F38E5-A140-49E4-90BB-D84788F501CB}" srcOrd="7" destOrd="0" presId="urn:microsoft.com/office/officeart/2005/8/layout/radial6"/>
    <dgm:cxn modelId="{3C221CBF-5143-4899-9B3E-50287343C634}" type="presParOf" srcId="{892CE604-EA3C-429F-8CE7-F6A832D9092B}" destId="{B2809616-DE37-4EC0-BD9C-2F4EB785CC0C}" srcOrd="8" destOrd="0" presId="urn:microsoft.com/office/officeart/2005/8/layout/radial6"/>
    <dgm:cxn modelId="{79B6354D-6676-402C-B7A2-88D5B4821C23}" type="presParOf" srcId="{892CE604-EA3C-429F-8CE7-F6A832D9092B}" destId="{B3F6DBDA-C826-4F24-80CB-7908922BD88C}" srcOrd="9" destOrd="0" presId="urn:microsoft.com/office/officeart/2005/8/layout/radial6"/>
    <dgm:cxn modelId="{ABF8D46B-0FD0-48FF-A7BB-F8721DAD2D5D}" type="presParOf" srcId="{892CE604-EA3C-429F-8CE7-F6A832D9092B}" destId="{990D0E14-7BD1-4BD2-8679-3F8BE4C02BB3}" srcOrd="10" destOrd="0" presId="urn:microsoft.com/office/officeart/2005/8/layout/radial6"/>
    <dgm:cxn modelId="{B89B799C-45E8-41D8-847C-3904933A325F}" type="presParOf" srcId="{892CE604-EA3C-429F-8CE7-F6A832D9092B}" destId="{6A245AAB-1F37-4D45-B47A-3B2353DAC8C0}" srcOrd="11" destOrd="0" presId="urn:microsoft.com/office/officeart/2005/8/layout/radial6"/>
    <dgm:cxn modelId="{6A660D67-D8A1-49B1-AF2C-509F5F961766}" type="presParOf" srcId="{892CE604-EA3C-429F-8CE7-F6A832D9092B}" destId="{C3FB0B25-57D6-42A3-AD7D-86C4064993BB}" srcOrd="12" destOrd="0" presId="urn:microsoft.com/office/officeart/2005/8/layout/radial6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1530C6A-1CF5-4E32-A687-294285031FAF}" type="doc">
      <dgm:prSet loTypeId="urn:microsoft.com/office/officeart/2005/8/layout/equation2" loCatId="relationship" qsTypeId="urn:microsoft.com/office/officeart/2005/8/quickstyle/simple1" qsCatId="simple" csTypeId="urn:microsoft.com/office/officeart/2005/8/colors/colorful5" csCatId="colorful" phldr="1"/>
      <dgm:spPr/>
    </dgm:pt>
    <dgm:pt modelId="{8DD810DB-D661-468C-9E5D-BC632143CDD7}">
      <dgm:prSet phldrT="[文本]" custT="1"/>
      <dgm:spPr/>
      <dgm:t>
        <a:bodyPr/>
        <a:lstStyle/>
        <a:p>
          <a:r>
            <a:rPr lang="zh-CN" altLang="en-US" sz="3200" dirty="0" smtClean="0">
              <a:latin typeface="方正魏碑_GBK" pitchFamily="65" charset="-122"/>
              <a:ea typeface="方正魏碑_GBK" pitchFamily="65" charset="-122"/>
            </a:rPr>
            <a:t>团体</a:t>
          </a:r>
          <a:endParaRPr lang="zh-CN" altLang="en-US" sz="3200" dirty="0">
            <a:latin typeface="方正魏碑_GBK" pitchFamily="65" charset="-122"/>
            <a:ea typeface="方正魏碑_GBK" pitchFamily="65" charset="-122"/>
          </a:endParaRPr>
        </a:p>
      </dgm:t>
    </dgm:pt>
    <dgm:pt modelId="{D6BD9B00-72CB-4F66-9415-899F34CDAEF8}" type="parTrans" cxnId="{F60243BB-6426-487E-8793-84B2F2604476}">
      <dgm:prSet/>
      <dgm:spPr/>
      <dgm:t>
        <a:bodyPr/>
        <a:lstStyle/>
        <a:p>
          <a:endParaRPr lang="zh-CN" altLang="en-US"/>
        </a:p>
      </dgm:t>
    </dgm:pt>
    <dgm:pt modelId="{46547348-B580-489E-8DD0-55DB15EFC8ED}" type="sibTrans" cxnId="{F60243BB-6426-487E-8793-84B2F2604476}">
      <dgm:prSet/>
      <dgm:spPr/>
      <dgm:t>
        <a:bodyPr/>
        <a:lstStyle/>
        <a:p>
          <a:endParaRPr lang="zh-CN" altLang="en-US"/>
        </a:p>
      </dgm:t>
    </dgm:pt>
    <dgm:pt modelId="{BF7622A5-7143-4E8E-AF27-8FCD41AE62E6}">
      <dgm:prSet phldrT="[文本]" custT="1"/>
      <dgm:spPr/>
      <dgm:t>
        <a:bodyPr/>
        <a:lstStyle/>
        <a:p>
          <a:r>
            <a:rPr lang="zh-CN" altLang="en-US" sz="3200" dirty="0" smtClean="0">
              <a:latin typeface="方正魏碑_GBK" pitchFamily="65" charset="-122"/>
              <a:ea typeface="方正魏碑_GBK" pitchFamily="65" charset="-122"/>
            </a:rPr>
            <a:t>个人</a:t>
          </a:r>
          <a:endParaRPr lang="zh-CN" altLang="en-US" sz="3200" dirty="0">
            <a:latin typeface="方正魏碑_GBK" pitchFamily="65" charset="-122"/>
            <a:ea typeface="方正魏碑_GBK" pitchFamily="65" charset="-122"/>
          </a:endParaRPr>
        </a:p>
      </dgm:t>
    </dgm:pt>
    <dgm:pt modelId="{865CA9F7-D24C-4A6F-9D93-9BF96C66A0C2}" type="parTrans" cxnId="{ABA4CEDB-DF8F-43CD-BBA4-7B201691FF86}">
      <dgm:prSet/>
      <dgm:spPr/>
      <dgm:t>
        <a:bodyPr/>
        <a:lstStyle/>
        <a:p>
          <a:endParaRPr lang="zh-CN" altLang="en-US"/>
        </a:p>
      </dgm:t>
    </dgm:pt>
    <dgm:pt modelId="{2BC93677-3F46-41E2-B4EE-B4A2E4E9D208}" type="sibTrans" cxnId="{ABA4CEDB-DF8F-43CD-BBA4-7B201691FF86}">
      <dgm:prSet/>
      <dgm:spPr/>
      <dgm:t>
        <a:bodyPr/>
        <a:lstStyle/>
        <a:p>
          <a:endParaRPr lang="zh-CN" altLang="en-US"/>
        </a:p>
      </dgm:t>
    </dgm:pt>
    <dgm:pt modelId="{8171C9A6-1FF3-4CF1-A999-B682705CC5BF}">
      <dgm:prSet phldrT="[文本]" custT="1"/>
      <dgm:spPr/>
      <dgm:t>
        <a:bodyPr/>
        <a:lstStyle/>
        <a:p>
          <a:r>
            <a:rPr lang="zh-CN" altLang="en-US" sz="3200" b="1" dirty="0" smtClean="0">
              <a:latin typeface="方正魏碑_GBK" pitchFamily="65" charset="-122"/>
              <a:ea typeface="方正魏碑_GBK" pitchFamily="65" charset="-122"/>
            </a:rPr>
            <a:t>大学生创业者协会</a:t>
          </a:r>
          <a:endParaRPr lang="zh-CN" altLang="en-US" sz="3200" b="1" dirty="0">
            <a:latin typeface="方正魏碑_GBK" pitchFamily="65" charset="-122"/>
            <a:ea typeface="方正魏碑_GBK" pitchFamily="65" charset="-122"/>
          </a:endParaRPr>
        </a:p>
      </dgm:t>
    </dgm:pt>
    <dgm:pt modelId="{EA25DAD0-4347-471A-AC1E-32AD3A3A1929}" type="parTrans" cxnId="{C08873C3-2583-4D6D-8187-532D78824063}">
      <dgm:prSet/>
      <dgm:spPr/>
      <dgm:t>
        <a:bodyPr/>
        <a:lstStyle/>
        <a:p>
          <a:endParaRPr lang="zh-CN" altLang="en-US"/>
        </a:p>
      </dgm:t>
    </dgm:pt>
    <dgm:pt modelId="{18C69795-818C-4DD4-B0CB-083343067DF5}" type="sibTrans" cxnId="{C08873C3-2583-4D6D-8187-532D78824063}">
      <dgm:prSet/>
      <dgm:spPr/>
      <dgm:t>
        <a:bodyPr/>
        <a:lstStyle/>
        <a:p>
          <a:endParaRPr lang="zh-CN" altLang="en-US"/>
        </a:p>
      </dgm:t>
    </dgm:pt>
    <dgm:pt modelId="{23904082-25D1-48EE-866E-5F97B3DB7AB0}" type="pres">
      <dgm:prSet presAssocID="{81530C6A-1CF5-4E32-A687-294285031FAF}" presName="Name0" presStyleCnt="0">
        <dgm:presLayoutVars>
          <dgm:dir/>
          <dgm:resizeHandles val="exact"/>
        </dgm:presLayoutVars>
      </dgm:prSet>
      <dgm:spPr/>
    </dgm:pt>
    <dgm:pt modelId="{71F7252A-A3D4-420A-8AF0-689B0B5E56CD}" type="pres">
      <dgm:prSet presAssocID="{81530C6A-1CF5-4E32-A687-294285031FAF}" presName="vNodes" presStyleCnt="0"/>
      <dgm:spPr/>
    </dgm:pt>
    <dgm:pt modelId="{56CC217C-4E84-45DA-B6D9-563C84B0B7FC}" type="pres">
      <dgm:prSet presAssocID="{8DD810DB-D661-468C-9E5D-BC632143CDD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07F2E27-1E87-40B6-93A3-CC42A415CDDD}" type="pres">
      <dgm:prSet presAssocID="{46547348-B580-489E-8DD0-55DB15EFC8ED}" presName="spacerT" presStyleCnt="0"/>
      <dgm:spPr/>
    </dgm:pt>
    <dgm:pt modelId="{384786BD-3B6F-4EA4-9BB3-C0D9C91272A6}" type="pres">
      <dgm:prSet presAssocID="{46547348-B580-489E-8DD0-55DB15EFC8ED}" presName="sibTrans" presStyleLbl="sibTrans2D1" presStyleIdx="0" presStyleCnt="2"/>
      <dgm:spPr/>
      <dgm:t>
        <a:bodyPr/>
        <a:lstStyle/>
        <a:p>
          <a:endParaRPr lang="zh-CN" altLang="en-US"/>
        </a:p>
      </dgm:t>
    </dgm:pt>
    <dgm:pt modelId="{3C58F658-90C4-4094-8CA5-5554DA30E8EA}" type="pres">
      <dgm:prSet presAssocID="{46547348-B580-489E-8DD0-55DB15EFC8ED}" presName="spacerB" presStyleCnt="0"/>
      <dgm:spPr/>
    </dgm:pt>
    <dgm:pt modelId="{1B5CC159-73C5-4B8A-B6D2-BA995934D725}" type="pres">
      <dgm:prSet presAssocID="{BF7622A5-7143-4E8E-AF27-8FCD41AE62E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C96D7BB-A0A7-4E39-BB88-95199E320F42}" type="pres">
      <dgm:prSet presAssocID="{81530C6A-1CF5-4E32-A687-294285031FAF}" presName="sibTransLast" presStyleLbl="sibTrans2D1" presStyleIdx="1" presStyleCnt="2"/>
      <dgm:spPr/>
      <dgm:t>
        <a:bodyPr/>
        <a:lstStyle/>
        <a:p>
          <a:endParaRPr lang="zh-CN" altLang="en-US"/>
        </a:p>
      </dgm:t>
    </dgm:pt>
    <dgm:pt modelId="{B98ACC0D-3C8F-4682-ABA5-DAF50A7A852C}" type="pres">
      <dgm:prSet presAssocID="{81530C6A-1CF5-4E32-A687-294285031FAF}" presName="connectorText" presStyleLbl="sibTrans2D1" presStyleIdx="1" presStyleCnt="2"/>
      <dgm:spPr/>
      <dgm:t>
        <a:bodyPr/>
        <a:lstStyle/>
        <a:p>
          <a:endParaRPr lang="zh-CN" altLang="en-US"/>
        </a:p>
      </dgm:t>
    </dgm:pt>
    <dgm:pt modelId="{0A303D82-901B-429F-A929-3513F8A659E4}" type="pres">
      <dgm:prSet presAssocID="{81530C6A-1CF5-4E32-A687-294285031FAF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EFD3E6E5-AEA9-4BC9-A56F-DC714E6084AA}" type="presOf" srcId="{2BC93677-3F46-41E2-B4EE-B4A2E4E9D208}" destId="{B98ACC0D-3C8F-4682-ABA5-DAF50A7A852C}" srcOrd="1" destOrd="0" presId="urn:microsoft.com/office/officeart/2005/8/layout/equation2"/>
    <dgm:cxn modelId="{C08873C3-2583-4D6D-8187-532D78824063}" srcId="{81530C6A-1CF5-4E32-A687-294285031FAF}" destId="{8171C9A6-1FF3-4CF1-A999-B682705CC5BF}" srcOrd="2" destOrd="0" parTransId="{EA25DAD0-4347-471A-AC1E-32AD3A3A1929}" sibTransId="{18C69795-818C-4DD4-B0CB-083343067DF5}"/>
    <dgm:cxn modelId="{BBC6BC25-077F-400B-AA3C-4CB7F4D66C2B}" type="presOf" srcId="{46547348-B580-489E-8DD0-55DB15EFC8ED}" destId="{384786BD-3B6F-4EA4-9BB3-C0D9C91272A6}" srcOrd="0" destOrd="0" presId="urn:microsoft.com/office/officeart/2005/8/layout/equation2"/>
    <dgm:cxn modelId="{E9BE2E1F-4928-44AA-9120-559F400B5476}" type="presOf" srcId="{2BC93677-3F46-41E2-B4EE-B4A2E4E9D208}" destId="{4C96D7BB-A0A7-4E39-BB88-95199E320F42}" srcOrd="0" destOrd="0" presId="urn:microsoft.com/office/officeart/2005/8/layout/equation2"/>
    <dgm:cxn modelId="{E151DEF0-6BFA-4C53-99C7-08F7045F0021}" type="presOf" srcId="{8171C9A6-1FF3-4CF1-A999-B682705CC5BF}" destId="{0A303D82-901B-429F-A929-3513F8A659E4}" srcOrd="0" destOrd="0" presId="urn:microsoft.com/office/officeart/2005/8/layout/equation2"/>
    <dgm:cxn modelId="{ABA4CEDB-DF8F-43CD-BBA4-7B201691FF86}" srcId="{81530C6A-1CF5-4E32-A687-294285031FAF}" destId="{BF7622A5-7143-4E8E-AF27-8FCD41AE62E6}" srcOrd="1" destOrd="0" parTransId="{865CA9F7-D24C-4A6F-9D93-9BF96C66A0C2}" sibTransId="{2BC93677-3F46-41E2-B4EE-B4A2E4E9D208}"/>
    <dgm:cxn modelId="{2AA7BD76-AEC7-417F-AB57-27877D9FDD3A}" type="presOf" srcId="{81530C6A-1CF5-4E32-A687-294285031FAF}" destId="{23904082-25D1-48EE-866E-5F97B3DB7AB0}" srcOrd="0" destOrd="0" presId="urn:microsoft.com/office/officeart/2005/8/layout/equation2"/>
    <dgm:cxn modelId="{F60243BB-6426-487E-8793-84B2F2604476}" srcId="{81530C6A-1CF5-4E32-A687-294285031FAF}" destId="{8DD810DB-D661-468C-9E5D-BC632143CDD7}" srcOrd="0" destOrd="0" parTransId="{D6BD9B00-72CB-4F66-9415-899F34CDAEF8}" sibTransId="{46547348-B580-489E-8DD0-55DB15EFC8ED}"/>
    <dgm:cxn modelId="{D11E0CA1-1BA7-4832-B798-B68EADEA5ABD}" type="presOf" srcId="{BF7622A5-7143-4E8E-AF27-8FCD41AE62E6}" destId="{1B5CC159-73C5-4B8A-B6D2-BA995934D725}" srcOrd="0" destOrd="0" presId="urn:microsoft.com/office/officeart/2005/8/layout/equation2"/>
    <dgm:cxn modelId="{2EAA2382-F3A2-468C-8E31-20E40AEAFF16}" type="presOf" srcId="{8DD810DB-D661-468C-9E5D-BC632143CDD7}" destId="{56CC217C-4E84-45DA-B6D9-563C84B0B7FC}" srcOrd="0" destOrd="0" presId="urn:microsoft.com/office/officeart/2005/8/layout/equation2"/>
    <dgm:cxn modelId="{87C0F621-97F1-4FD3-A926-AA17F302A70E}" type="presParOf" srcId="{23904082-25D1-48EE-866E-5F97B3DB7AB0}" destId="{71F7252A-A3D4-420A-8AF0-689B0B5E56CD}" srcOrd="0" destOrd="0" presId="urn:microsoft.com/office/officeart/2005/8/layout/equation2"/>
    <dgm:cxn modelId="{008BD034-D786-40D5-8940-9B7CE0D07C45}" type="presParOf" srcId="{71F7252A-A3D4-420A-8AF0-689B0B5E56CD}" destId="{56CC217C-4E84-45DA-B6D9-563C84B0B7FC}" srcOrd="0" destOrd="0" presId="urn:microsoft.com/office/officeart/2005/8/layout/equation2"/>
    <dgm:cxn modelId="{09F2942D-B8D5-4F97-B83D-3551C01F0292}" type="presParOf" srcId="{71F7252A-A3D4-420A-8AF0-689B0B5E56CD}" destId="{407F2E27-1E87-40B6-93A3-CC42A415CDDD}" srcOrd="1" destOrd="0" presId="urn:microsoft.com/office/officeart/2005/8/layout/equation2"/>
    <dgm:cxn modelId="{A4D6B801-40A1-48C2-A8BB-2E68785FB8B0}" type="presParOf" srcId="{71F7252A-A3D4-420A-8AF0-689B0B5E56CD}" destId="{384786BD-3B6F-4EA4-9BB3-C0D9C91272A6}" srcOrd="2" destOrd="0" presId="urn:microsoft.com/office/officeart/2005/8/layout/equation2"/>
    <dgm:cxn modelId="{B57DA246-9947-418B-A876-B47FC93379B0}" type="presParOf" srcId="{71F7252A-A3D4-420A-8AF0-689B0B5E56CD}" destId="{3C58F658-90C4-4094-8CA5-5554DA30E8EA}" srcOrd="3" destOrd="0" presId="urn:microsoft.com/office/officeart/2005/8/layout/equation2"/>
    <dgm:cxn modelId="{810B80A0-F0AF-4166-8991-B74E1501EA31}" type="presParOf" srcId="{71F7252A-A3D4-420A-8AF0-689B0B5E56CD}" destId="{1B5CC159-73C5-4B8A-B6D2-BA995934D725}" srcOrd="4" destOrd="0" presId="urn:microsoft.com/office/officeart/2005/8/layout/equation2"/>
    <dgm:cxn modelId="{2D1EEC26-F6CE-4AAE-A271-992A3CE2C90D}" type="presParOf" srcId="{23904082-25D1-48EE-866E-5F97B3DB7AB0}" destId="{4C96D7BB-A0A7-4E39-BB88-95199E320F42}" srcOrd="1" destOrd="0" presId="urn:microsoft.com/office/officeart/2005/8/layout/equation2"/>
    <dgm:cxn modelId="{2D0C7D53-BD2B-4B7F-B439-832A2865DE70}" type="presParOf" srcId="{4C96D7BB-A0A7-4E39-BB88-95199E320F42}" destId="{B98ACC0D-3C8F-4682-ABA5-DAF50A7A852C}" srcOrd="0" destOrd="0" presId="urn:microsoft.com/office/officeart/2005/8/layout/equation2"/>
    <dgm:cxn modelId="{6E0C659D-4521-4183-A54B-D77AB3041DAA}" type="presParOf" srcId="{23904082-25D1-48EE-866E-5F97B3DB7AB0}" destId="{0A303D82-901B-429F-A929-3513F8A659E4}" srcOrd="2" destOrd="0" presId="urn:microsoft.com/office/officeart/2005/8/layout/equation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3FFD0B0-2F32-4907-ACF4-F6F551886C8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CN" altLang="en-US"/>
        </a:p>
      </dgm:t>
    </dgm:pt>
    <dgm:pt modelId="{F415D5E1-145E-483E-A19F-8B11BBBAA717}">
      <dgm:prSet phldrT="[文本]" custT="1"/>
      <dgm:spPr/>
      <dgm:t>
        <a:bodyPr/>
        <a:lstStyle/>
        <a:p>
          <a:r>
            <a:rPr lang="zh-CN" altLang="en-US" sz="3600" dirty="0" smtClean="0">
              <a:latin typeface="方正魏碑_GBK" pitchFamily="65" charset="-122"/>
              <a:ea typeface="方正魏碑_GBK" pitchFamily="65" charset="-122"/>
            </a:rPr>
            <a:t>掌握社区的需求：摸清家底</a:t>
          </a:r>
          <a:endParaRPr lang="zh-CN" altLang="en-US" sz="3600" dirty="0">
            <a:latin typeface="方正魏碑_GBK" pitchFamily="65" charset="-122"/>
            <a:ea typeface="方正魏碑_GBK" pitchFamily="65" charset="-122"/>
          </a:endParaRPr>
        </a:p>
      </dgm:t>
    </dgm:pt>
    <dgm:pt modelId="{124C20FF-59FE-45F1-A645-79DC0CF872BD}" type="parTrans" cxnId="{7D3BED30-3541-41FF-914A-CCEE50DCEE97}">
      <dgm:prSet/>
      <dgm:spPr/>
      <dgm:t>
        <a:bodyPr/>
        <a:lstStyle/>
        <a:p>
          <a:endParaRPr lang="zh-CN" altLang="en-US"/>
        </a:p>
      </dgm:t>
    </dgm:pt>
    <dgm:pt modelId="{2F192812-0A4A-43D0-8958-169782A3A9CF}" type="sibTrans" cxnId="{7D3BED30-3541-41FF-914A-CCEE50DCEE97}">
      <dgm:prSet/>
      <dgm:spPr/>
      <dgm:t>
        <a:bodyPr/>
        <a:lstStyle/>
        <a:p>
          <a:endParaRPr lang="zh-CN" altLang="en-US"/>
        </a:p>
      </dgm:t>
    </dgm:pt>
    <dgm:pt modelId="{0C9017E5-7ABB-4E5F-9645-D5B91E7DDF86}">
      <dgm:prSet phldrT="[文本]" custT="1"/>
      <dgm:spPr/>
      <dgm:t>
        <a:bodyPr/>
        <a:lstStyle/>
        <a:p>
          <a:r>
            <a:rPr lang="zh-CN" altLang="en-US" sz="3600" dirty="0" smtClean="0">
              <a:latin typeface="方正魏碑_GBK" pitchFamily="65" charset="-122"/>
              <a:ea typeface="方正魏碑_GBK" pitchFamily="65" charset="-122"/>
            </a:rPr>
            <a:t>建立稳定</a:t>
          </a:r>
          <a:r>
            <a:rPr lang="en-US" altLang="zh-CN" sz="3600" dirty="0" smtClean="0">
              <a:latin typeface="方正魏碑_GBK" pitchFamily="65" charset="-122"/>
              <a:ea typeface="方正魏碑_GBK" pitchFamily="65" charset="-122"/>
            </a:rPr>
            <a:t>+</a:t>
          </a:r>
          <a:r>
            <a:rPr lang="zh-CN" altLang="en-US" sz="3600" dirty="0" smtClean="0">
              <a:latin typeface="方正魏碑_GBK" pitchFamily="65" charset="-122"/>
              <a:ea typeface="方正魏碑_GBK" pitchFamily="65" charset="-122"/>
            </a:rPr>
            <a:t>灵活的活动机制：形成品牌</a:t>
          </a:r>
          <a:endParaRPr lang="zh-CN" altLang="en-US" sz="3600" dirty="0">
            <a:latin typeface="方正魏碑_GBK" pitchFamily="65" charset="-122"/>
            <a:ea typeface="方正魏碑_GBK" pitchFamily="65" charset="-122"/>
          </a:endParaRPr>
        </a:p>
      </dgm:t>
    </dgm:pt>
    <dgm:pt modelId="{B382485D-258A-46B5-861A-9FBEF873331D}" type="parTrans" cxnId="{01BE65C5-3425-41B5-9FD7-0A1713757C90}">
      <dgm:prSet/>
      <dgm:spPr/>
      <dgm:t>
        <a:bodyPr/>
        <a:lstStyle/>
        <a:p>
          <a:endParaRPr lang="zh-CN" altLang="en-US"/>
        </a:p>
      </dgm:t>
    </dgm:pt>
    <dgm:pt modelId="{6ADE463E-F951-40D3-911F-0A9B3DD55A2A}" type="sibTrans" cxnId="{01BE65C5-3425-41B5-9FD7-0A1713757C90}">
      <dgm:prSet/>
      <dgm:spPr/>
      <dgm:t>
        <a:bodyPr/>
        <a:lstStyle/>
        <a:p>
          <a:endParaRPr lang="zh-CN" altLang="en-US"/>
        </a:p>
      </dgm:t>
    </dgm:pt>
    <dgm:pt modelId="{6C0F628A-0986-40C5-AEE1-42B462A5BA86}">
      <dgm:prSet phldrT="[文本]" custT="1"/>
      <dgm:spPr/>
      <dgm:t>
        <a:bodyPr/>
        <a:lstStyle/>
        <a:p>
          <a:r>
            <a:rPr lang="zh-CN" altLang="en-US" sz="3600" dirty="0" smtClean="0">
              <a:latin typeface="方正魏碑_GBK" pitchFamily="65" charset="-122"/>
              <a:ea typeface="方正魏碑_GBK" pitchFamily="65" charset="-122"/>
            </a:rPr>
            <a:t>挖掘市民学校中重点事物：选树典型</a:t>
          </a:r>
          <a:endParaRPr lang="zh-CN" altLang="en-US" sz="3600" dirty="0">
            <a:latin typeface="方正魏碑_GBK" pitchFamily="65" charset="-122"/>
            <a:ea typeface="方正魏碑_GBK" pitchFamily="65" charset="-122"/>
          </a:endParaRPr>
        </a:p>
      </dgm:t>
    </dgm:pt>
    <dgm:pt modelId="{6E4795B9-1CDD-4E16-AA18-99194AE6BF89}" type="parTrans" cxnId="{106943CE-718E-44C9-AA47-FD4BBDB96C8E}">
      <dgm:prSet/>
      <dgm:spPr/>
      <dgm:t>
        <a:bodyPr/>
        <a:lstStyle/>
        <a:p>
          <a:endParaRPr lang="zh-CN" altLang="en-US"/>
        </a:p>
      </dgm:t>
    </dgm:pt>
    <dgm:pt modelId="{712ECA91-EEA1-477D-9B80-A15FAAF2FAF1}" type="sibTrans" cxnId="{106943CE-718E-44C9-AA47-FD4BBDB96C8E}">
      <dgm:prSet/>
      <dgm:spPr/>
      <dgm:t>
        <a:bodyPr/>
        <a:lstStyle/>
        <a:p>
          <a:endParaRPr lang="zh-CN" altLang="en-US"/>
        </a:p>
      </dgm:t>
    </dgm:pt>
    <dgm:pt modelId="{A25CC781-8A71-4D64-8A0D-119E4344CA93}">
      <dgm:prSet phldrT="[文本]" custT="1"/>
      <dgm:spPr/>
      <dgm:t>
        <a:bodyPr/>
        <a:lstStyle/>
        <a:p>
          <a:r>
            <a:rPr lang="zh-CN" altLang="en-US" sz="3600" dirty="0" smtClean="0">
              <a:latin typeface="方正魏碑_GBK" pitchFamily="65" charset="-122"/>
              <a:ea typeface="方正魏碑_GBK" pitchFamily="65" charset="-122"/>
            </a:rPr>
            <a:t>扩大志愿者的数量：形成队伍</a:t>
          </a:r>
          <a:endParaRPr lang="zh-CN" altLang="en-US" sz="3600" dirty="0">
            <a:latin typeface="方正魏碑_GBK" pitchFamily="65" charset="-122"/>
            <a:ea typeface="方正魏碑_GBK" pitchFamily="65" charset="-122"/>
          </a:endParaRPr>
        </a:p>
      </dgm:t>
    </dgm:pt>
    <dgm:pt modelId="{82AE7EB1-9D0A-4E12-9D1A-A537FFAB719C}" type="parTrans" cxnId="{D4AC37A5-C911-4058-8883-BCF94CC574CD}">
      <dgm:prSet/>
      <dgm:spPr/>
      <dgm:t>
        <a:bodyPr/>
        <a:lstStyle/>
        <a:p>
          <a:endParaRPr lang="zh-CN" altLang="en-US"/>
        </a:p>
      </dgm:t>
    </dgm:pt>
    <dgm:pt modelId="{10849349-E359-48AA-B170-18C66847D693}" type="sibTrans" cxnId="{D4AC37A5-C911-4058-8883-BCF94CC574CD}">
      <dgm:prSet/>
      <dgm:spPr/>
      <dgm:t>
        <a:bodyPr/>
        <a:lstStyle/>
        <a:p>
          <a:endParaRPr lang="zh-CN" altLang="en-US"/>
        </a:p>
      </dgm:t>
    </dgm:pt>
    <dgm:pt modelId="{F25705FA-71F9-426E-8897-37ED081D652F}" type="pres">
      <dgm:prSet presAssocID="{83FFD0B0-2F32-4907-ACF4-F6F551886C8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4F111D43-3BA8-4522-9AD5-6C94E62319DC}" type="pres">
      <dgm:prSet presAssocID="{F415D5E1-145E-483E-A19F-8B11BBBAA717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76953C4-805F-4D7C-8B4B-E9D371B696A3}" type="pres">
      <dgm:prSet presAssocID="{2F192812-0A4A-43D0-8958-169782A3A9CF}" presName="spacer" presStyleCnt="0"/>
      <dgm:spPr/>
    </dgm:pt>
    <dgm:pt modelId="{A9EB66EC-E8B6-43F3-9FC9-5D6FDD010B67}" type="pres">
      <dgm:prSet presAssocID="{A25CC781-8A71-4D64-8A0D-119E4344CA93}" presName="parentText" presStyleLbl="node1" presStyleIdx="1" presStyleCnt="4" custLinFactY="-1121" custLinFactNeighborX="52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18C0A32-1C13-4AE5-AC2D-DA6E6DEB6C79}" type="pres">
      <dgm:prSet presAssocID="{10849349-E359-48AA-B170-18C66847D693}" presName="spacer" presStyleCnt="0"/>
      <dgm:spPr/>
    </dgm:pt>
    <dgm:pt modelId="{64080139-E831-4B45-8B37-61E6C8139905}" type="pres">
      <dgm:prSet presAssocID="{0C9017E5-7ABB-4E5F-9645-D5B91E7DDF86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67770B7-04A1-4066-924B-51C259665452}" type="pres">
      <dgm:prSet presAssocID="{6ADE463E-F951-40D3-911F-0A9B3DD55A2A}" presName="spacer" presStyleCnt="0"/>
      <dgm:spPr/>
    </dgm:pt>
    <dgm:pt modelId="{BC197170-FD8B-4184-B538-45C39AFE9C52}" type="pres">
      <dgm:prSet presAssocID="{6C0F628A-0986-40C5-AEE1-42B462A5BA86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96A49730-ECD2-4C5C-B207-7453BEDCE4D0}" type="presOf" srcId="{F415D5E1-145E-483E-A19F-8B11BBBAA717}" destId="{4F111D43-3BA8-4522-9AD5-6C94E62319DC}" srcOrd="0" destOrd="0" presId="urn:microsoft.com/office/officeart/2005/8/layout/vList2"/>
    <dgm:cxn modelId="{186F2486-F475-4BEE-990C-B7D2341BA529}" type="presOf" srcId="{6C0F628A-0986-40C5-AEE1-42B462A5BA86}" destId="{BC197170-FD8B-4184-B538-45C39AFE9C52}" srcOrd="0" destOrd="0" presId="urn:microsoft.com/office/officeart/2005/8/layout/vList2"/>
    <dgm:cxn modelId="{470051D7-57A6-468B-B1E0-8ADB3C3DD4CD}" type="presOf" srcId="{83FFD0B0-2F32-4907-ACF4-F6F551886C86}" destId="{F25705FA-71F9-426E-8897-37ED081D652F}" srcOrd="0" destOrd="0" presId="urn:microsoft.com/office/officeart/2005/8/layout/vList2"/>
    <dgm:cxn modelId="{01BE65C5-3425-41B5-9FD7-0A1713757C90}" srcId="{83FFD0B0-2F32-4907-ACF4-F6F551886C86}" destId="{0C9017E5-7ABB-4E5F-9645-D5B91E7DDF86}" srcOrd="2" destOrd="0" parTransId="{B382485D-258A-46B5-861A-9FBEF873331D}" sibTransId="{6ADE463E-F951-40D3-911F-0A9B3DD55A2A}"/>
    <dgm:cxn modelId="{D4AC37A5-C911-4058-8883-BCF94CC574CD}" srcId="{83FFD0B0-2F32-4907-ACF4-F6F551886C86}" destId="{A25CC781-8A71-4D64-8A0D-119E4344CA93}" srcOrd="1" destOrd="0" parTransId="{82AE7EB1-9D0A-4E12-9D1A-A537FFAB719C}" sibTransId="{10849349-E359-48AA-B170-18C66847D693}"/>
    <dgm:cxn modelId="{106943CE-718E-44C9-AA47-FD4BBDB96C8E}" srcId="{83FFD0B0-2F32-4907-ACF4-F6F551886C86}" destId="{6C0F628A-0986-40C5-AEE1-42B462A5BA86}" srcOrd="3" destOrd="0" parTransId="{6E4795B9-1CDD-4E16-AA18-99194AE6BF89}" sibTransId="{712ECA91-EEA1-477D-9B80-A15FAAF2FAF1}"/>
    <dgm:cxn modelId="{D6D26969-D868-4B03-9740-4020E687066C}" type="presOf" srcId="{0C9017E5-7ABB-4E5F-9645-D5B91E7DDF86}" destId="{64080139-E831-4B45-8B37-61E6C8139905}" srcOrd="0" destOrd="0" presId="urn:microsoft.com/office/officeart/2005/8/layout/vList2"/>
    <dgm:cxn modelId="{BF32A5EE-054E-45DB-B0E4-085BDABC5983}" type="presOf" srcId="{A25CC781-8A71-4D64-8A0D-119E4344CA93}" destId="{A9EB66EC-E8B6-43F3-9FC9-5D6FDD010B67}" srcOrd="0" destOrd="0" presId="urn:microsoft.com/office/officeart/2005/8/layout/vList2"/>
    <dgm:cxn modelId="{7D3BED30-3541-41FF-914A-CCEE50DCEE97}" srcId="{83FFD0B0-2F32-4907-ACF4-F6F551886C86}" destId="{F415D5E1-145E-483E-A19F-8B11BBBAA717}" srcOrd="0" destOrd="0" parTransId="{124C20FF-59FE-45F1-A645-79DC0CF872BD}" sibTransId="{2F192812-0A4A-43D0-8958-169782A3A9CF}"/>
    <dgm:cxn modelId="{8F1D3988-835F-436B-93A5-A111846EC1C0}" type="presParOf" srcId="{F25705FA-71F9-426E-8897-37ED081D652F}" destId="{4F111D43-3BA8-4522-9AD5-6C94E62319DC}" srcOrd="0" destOrd="0" presId="urn:microsoft.com/office/officeart/2005/8/layout/vList2"/>
    <dgm:cxn modelId="{591ADFB9-3835-4C95-92B3-258C63AADA29}" type="presParOf" srcId="{F25705FA-71F9-426E-8897-37ED081D652F}" destId="{A76953C4-805F-4D7C-8B4B-E9D371B696A3}" srcOrd="1" destOrd="0" presId="urn:microsoft.com/office/officeart/2005/8/layout/vList2"/>
    <dgm:cxn modelId="{71918ABD-968D-40C8-9321-3F17D4B99928}" type="presParOf" srcId="{F25705FA-71F9-426E-8897-37ED081D652F}" destId="{A9EB66EC-E8B6-43F3-9FC9-5D6FDD010B67}" srcOrd="2" destOrd="0" presId="urn:microsoft.com/office/officeart/2005/8/layout/vList2"/>
    <dgm:cxn modelId="{2B731621-A7B0-4B65-A646-D6BD59061E6C}" type="presParOf" srcId="{F25705FA-71F9-426E-8897-37ED081D652F}" destId="{618C0A32-1C13-4AE5-AC2D-DA6E6DEB6C79}" srcOrd="3" destOrd="0" presId="urn:microsoft.com/office/officeart/2005/8/layout/vList2"/>
    <dgm:cxn modelId="{931A7FAD-6F58-4C38-8043-9A85BF696760}" type="presParOf" srcId="{F25705FA-71F9-426E-8897-37ED081D652F}" destId="{64080139-E831-4B45-8B37-61E6C8139905}" srcOrd="4" destOrd="0" presId="urn:microsoft.com/office/officeart/2005/8/layout/vList2"/>
    <dgm:cxn modelId="{986AC216-2FD2-48C6-A521-BB82FA367336}" type="presParOf" srcId="{F25705FA-71F9-426E-8897-37ED081D652F}" destId="{767770B7-04A1-4066-924B-51C259665452}" srcOrd="5" destOrd="0" presId="urn:microsoft.com/office/officeart/2005/8/layout/vList2"/>
    <dgm:cxn modelId="{4249D251-7BD1-4941-A89E-AE6B08419DBE}" type="presParOf" srcId="{F25705FA-71F9-426E-8897-37ED081D652F}" destId="{BC197170-FD8B-4184-B538-45C39AFE9C52}" srcOrd="6" destOrd="0" presId="urn:microsoft.com/office/officeart/2005/8/layout/vList2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074D903-B934-4E6B-BD0A-1A05CFEB4D3C}" type="doc">
      <dgm:prSet loTypeId="urn:microsoft.com/office/officeart/2005/8/layout/cycle1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CN" altLang="en-US"/>
        </a:p>
      </dgm:t>
    </dgm:pt>
    <dgm:pt modelId="{1FE9AC60-2DCF-40D8-8198-9B02C9759CE7}">
      <dgm:prSet phldrT="[文本]"/>
      <dgm:spPr/>
      <dgm:t>
        <a:bodyPr/>
        <a:lstStyle/>
        <a:p>
          <a:r>
            <a:rPr lang="zh-CN" altLang="en-US" b="1" dirty="0" smtClean="0">
              <a:latin typeface="方正魏碑_GBK" pitchFamily="65" charset="-122"/>
              <a:ea typeface="方正魏碑_GBK" pitchFamily="65" charset="-122"/>
            </a:rPr>
            <a:t>开展一批学习活动</a:t>
          </a:r>
          <a:endParaRPr lang="zh-CN" altLang="en-US" b="1" dirty="0">
            <a:latin typeface="方正魏碑_GBK" pitchFamily="65" charset="-122"/>
            <a:ea typeface="方正魏碑_GBK" pitchFamily="65" charset="-122"/>
          </a:endParaRPr>
        </a:p>
      </dgm:t>
    </dgm:pt>
    <dgm:pt modelId="{C8B94C56-232A-47AD-AE0B-11B70EA60104}" type="parTrans" cxnId="{B2B9EE2E-48C7-49B9-A5D1-6209C1B63722}">
      <dgm:prSet/>
      <dgm:spPr/>
      <dgm:t>
        <a:bodyPr/>
        <a:lstStyle/>
        <a:p>
          <a:endParaRPr lang="zh-CN" altLang="en-US"/>
        </a:p>
      </dgm:t>
    </dgm:pt>
    <dgm:pt modelId="{A6A46B79-A13D-48BC-AF05-48ADC0017089}" type="sibTrans" cxnId="{B2B9EE2E-48C7-49B9-A5D1-6209C1B63722}">
      <dgm:prSet/>
      <dgm:spPr/>
      <dgm:t>
        <a:bodyPr/>
        <a:lstStyle/>
        <a:p>
          <a:endParaRPr lang="zh-CN" altLang="en-US"/>
        </a:p>
      </dgm:t>
    </dgm:pt>
    <dgm:pt modelId="{06521EF9-FE5E-4095-B785-E6282C6E9822}">
      <dgm:prSet phldrT="[文本]"/>
      <dgm:spPr/>
      <dgm:t>
        <a:bodyPr/>
        <a:lstStyle/>
        <a:p>
          <a:r>
            <a:rPr lang="zh-CN" altLang="en-US" b="1" dirty="0" smtClean="0">
              <a:latin typeface="方正魏碑_GBK" pitchFamily="65" charset="-122"/>
              <a:ea typeface="方正魏碑_GBK" pitchFamily="65" charset="-122"/>
            </a:rPr>
            <a:t>成立一批宣讲团队</a:t>
          </a:r>
          <a:endParaRPr lang="zh-CN" altLang="en-US" b="1" dirty="0">
            <a:latin typeface="方正魏碑_GBK" pitchFamily="65" charset="-122"/>
            <a:ea typeface="方正魏碑_GBK" pitchFamily="65" charset="-122"/>
          </a:endParaRPr>
        </a:p>
      </dgm:t>
    </dgm:pt>
    <dgm:pt modelId="{B13771FF-A329-4818-B80F-711CEB40ECB3}" type="parTrans" cxnId="{4DA544C9-FAB8-415D-AC97-A1B7F7B53264}">
      <dgm:prSet/>
      <dgm:spPr/>
      <dgm:t>
        <a:bodyPr/>
        <a:lstStyle/>
        <a:p>
          <a:endParaRPr lang="zh-CN" altLang="en-US"/>
        </a:p>
      </dgm:t>
    </dgm:pt>
    <dgm:pt modelId="{176D5978-59F0-404A-A395-CDCAA4D18849}" type="sibTrans" cxnId="{4DA544C9-FAB8-415D-AC97-A1B7F7B53264}">
      <dgm:prSet/>
      <dgm:spPr/>
      <dgm:t>
        <a:bodyPr/>
        <a:lstStyle/>
        <a:p>
          <a:endParaRPr lang="zh-CN" altLang="en-US"/>
        </a:p>
      </dgm:t>
    </dgm:pt>
    <dgm:pt modelId="{A564878F-5E2A-41CE-86B3-66D572B6054C}">
      <dgm:prSet phldrT="[文本]"/>
      <dgm:spPr/>
      <dgm:t>
        <a:bodyPr/>
        <a:lstStyle/>
        <a:p>
          <a:r>
            <a:rPr lang="zh-CN" altLang="en-US" b="1" dirty="0" smtClean="0">
              <a:latin typeface="方正魏碑_GBK" pitchFamily="65" charset="-122"/>
              <a:ea typeface="方正魏碑_GBK" pitchFamily="65" charset="-122"/>
            </a:rPr>
            <a:t>创办一批学习平台</a:t>
          </a:r>
          <a:endParaRPr lang="zh-CN" altLang="en-US" b="1" dirty="0">
            <a:latin typeface="方正魏碑_GBK" pitchFamily="65" charset="-122"/>
            <a:ea typeface="方正魏碑_GBK" pitchFamily="65" charset="-122"/>
          </a:endParaRPr>
        </a:p>
      </dgm:t>
    </dgm:pt>
    <dgm:pt modelId="{FB21743A-2BB9-46DA-9011-B7B1CB0349A9}" type="parTrans" cxnId="{F1D035FC-3B08-4982-9F9E-A9F9CDA77F43}">
      <dgm:prSet/>
      <dgm:spPr/>
      <dgm:t>
        <a:bodyPr/>
        <a:lstStyle/>
        <a:p>
          <a:endParaRPr lang="zh-CN" altLang="en-US"/>
        </a:p>
      </dgm:t>
    </dgm:pt>
    <dgm:pt modelId="{EEAEB7C3-972D-4DEA-AEA3-21BE88000347}" type="sibTrans" cxnId="{F1D035FC-3B08-4982-9F9E-A9F9CDA77F43}">
      <dgm:prSet/>
      <dgm:spPr/>
      <dgm:t>
        <a:bodyPr/>
        <a:lstStyle/>
        <a:p>
          <a:endParaRPr lang="zh-CN" altLang="en-US"/>
        </a:p>
      </dgm:t>
    </dgm:pt>
    <dgm:pt modelId="{43F91B7D-3809-4E9B-AAD0-7FDD3DC1A046}">
      <dgm:prSet phldrT="[文本]"/>
      <dgm:spPr/>
      <dgm:t>
        <a:bodyPr/>
        <a:lstStyle/>
        <a:p>
          <a:r>
            <a:rPr lang="zh-CN" altLang="en-US" b="1" dirty="0" smtClean="0">
              <a:latin typeface="方正魏碑_GBK" pitchFamily="65" charset="-122"/>
              <a:ea typeface="方正魏碑_GBK" pitchFamily="65" charset="-122"/>
            </a:rPr>
            <a:t>形成一批学习成果</a:t>
          </a:r>
          <a:endParaRPr lang="zh-CN" altLang="en-US" b="1" dirty="0">
            <a:latin typeface="方正魏碑_GBK" pitchFamily="65" charset="-122"/>
            <a:ea typeface="方正魏碑_GBK" pitchFamily="65" charset="-122"/>
          </a:endParaRPr>
        </a:p>
      </dgm:t>
    </dgm:pt>
    <dgm:pt modelId="{D2F3E158-4956-4468-922D-B616E9A98EE1}" type="parTrans" cxnId="{E974DD99-4F8B-454A-9CEE-C80A4FC8CA2D}">
      <dgm:prSet/>
      <dgm:spPr/>
      <dgm:t>
        <a:bodyPr/>
        <a:lstStyle/>
        <a:p>
          <a:endParaRPr lang="zh-CN" altLang="en-US"/>
        </a:p>
      </dgm:t>
    </dgm:pt>
    <dgm:pt modelId="{5263EF9B-5BFF-4087-89A0-0583927D62A6}" type="sibTrans" cxnId="{E974DD99-4F8B-454A-9CEE-C80A4FC8CA2D}">
      <dgm:prSet/>
      <dgm:spPr/>
      <dgm:t>
        <a:bodyPr/>
        <a:lstStyle/>
        <a:p>
          <a:endParaRPr lang="zh-CN" altLang="en-US"/>
        </a:p>
      </dgm:t>
    </dgm:pt>
    <dgm:pt modelId="{FC26615A-9FCB-459F-A32D-25823A0DF2CD}">
      <dgm:prSet phldrT="[文本]" custT="1"/>
      <dgm:spPr/>
      <dgm:t>
        <a:bodyPr/>
        <a:lstStyle/>
        <a:p>
          <a:r>
            <a:rPr lang="zh-CN" altLang="en-US" sz="1700" b="1" dirty="0" smtClean="0">
              <a:latin typeface="方正魏碑_GBK" pitchFamily="65" charset="-122"/>
              <a:ea typeface="方正魏碑_GBK" pitchFamily="65" charset="-122"/>
            </a:rPr>
            <a:t>设立一批志愿服务项目</a:t>
          </a:r>
          <a:endParaRPr lang="zh-CN" altLang="en-US" sz="1700" b="1" dirty="0">
            <a:latin typeface="方正魏碑_GBK" pitchFamily="65" charset="-122"/>
            <a:ea typeface="方正魏碑_GBK" pitchFamily="65" charset="-122"/>
          </a:endParaRPr>
        </a:p>
      </dgm:t>
    </dgm:pt>
    <dgm:pt modelId="{C6886108-E059-4EB3-B441-AE7318D3F042}" type="parTrans" cxnId="{762DF862-8A2E-4851-8FFF-25EADD561E4C}">
      <dgm:prSet/>
      <dgm:spPr/>
      <dgm:t>
        <a:bodyPr/>
        <a:lstStyle/>
        <a:p>
          <a:endParaRPr lang="zh-CN" altLang="en-US"/>
        </a:p>
      </dgm:t>
    </dgm:pt>
    <dgm:pt modelId="{2A797B2F-1B2E-42F1-BDAB-7BD7FCC27AF2}" type="sibTrans" cxnId="{762DF862-8A2E-4851-8FFF-25EADD561E4C}">
      <dgm:prSet/>
      <dgm:spPr/>
      <dgm:t>
        <a:bodyPr/>
        <a:lstStyle/>
        <a:p>
          <a:endParaRPr lang="zh-CN" altLang="en-US"/>
        </a:p>
      </dgm:t>
    </dgm:pt>
    <dgm:pt modelId="{0DFA7996-5A4A-4D97-852C-75D95ACEA818}">
      <dgm:prSet phldrT="[文本]" custT="1"/>
      <dgm:spPr/>
      <dgm:t>
        <a:bodyPr/>
        <a:lstStyle/>
        <a:p>
          <a:r>
            <a:rPr lang="zh-CN" altLang="en-US" sz="1700" b="1" dirty="0" smtClean="0">
              <a:latin typeface="方正魏碑_GBK" pitchFamily="65" charset="-122"/>
              <a:ea typeface="方正魏碑_GBK" pitchFamily="65" charset="-122"/>
            </a:rPr>
            <a:t>树立一批学习典型</a:t>
          </a:r>
          <a:endParaRPr lang="zh-CN" altLang="en-US" sz="1700" b="1" dirty="0">
            <a:latin typeface="方正魏碑_GBK" pitchFamily="65" charset="-122"/>
            <a:ea typeface="方正魏碑_GBK" pitchFamily="65" charset="-122"/>
          </a:endParaRPr>
        </a:p>
      </dgm:t>
    </dgm:pt>
    <dgm:pt modelId="{FBAABC52-C766-4C61-8726-A1FD8FDB58FA}" type="parTrans" cxnId="{FDA9DF21-14A1-4D92-9E49-A73741A2D589}">
      <dgm:prSet/>
      <dgm:spPr/>
      <dgm:t>
        <a:bodyPr/>
        <a:lstStyle/>
        <a:p>
          <a:endParaRPr lang="zh-CN" altLang="en-US"/>
        </a:p>
      </dgm:t>
    </dgm:pt>
    <dgm:pt modelId="{048DD508-0D2E-4F2B-B946-E9ABDE857211}" type="sibTrans" cxnId="{FDA9DF21-14A1-4D92-9E49-A73741A2D589}">
      <dgm:prSet/>
      <dgm:spPr/>
      <dgm:t>
        <a:bodyPr/>
        <a:lstStyle/>
        <a:p>
          <a:endParaRPr lang="zh-CN" altLang="en-US"/>
        </a:p>
      </dgm:t>
    </dgm:pt>
    <dgm:pt modelId="{AAAC6B23-A05F-4E35-A206-4CADDAE1F516}" type="pres">
      <dgm:prSet presAssocID="{B074D903-B934-4E6B-BD0A-1A05CFEB4D3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F39CB152-2A0E-45A6-B550-62A44635ED74}" type="pres">
      <dgm:prSet presAssocID="{1FE9AC60-2DCF-40D8-8198-9B02C9759CE7}" presName="dummy" presStyleCnt="0"/>
      <dgm:spPr/>
    </dgm:pt>
    <dgm:pt modelId="{BEC1CA2C-7040-4361-93D7-AD0AC42C0D5F}" type="pres">
      <dgm:prSet presAssocID="{1FE9AC60-2DCF-40D8-8198-9B02C9759CE7}" presName="node" presStyleLbl="revTx" presStyleIdx="0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A1BC1F6-E179-4437-8045-4C8EB404F1C3}" type="pres">
      <dgm:prSet presAssocID="{A6A46B79-A13D-48BC-AF05-48ADC0017089}" presName="sibTrans" presStyleLbl="node1" presStyleIdx="0" presStyleCnt="6"/>
      <dgm:spPr/>
      <dgm:t>
        <a:bodyPr/>
        <a:lstStyle/>
        <a:p>
          <a:endParaRPr lang="zh-CN" altLang="en-US"/>
        </a:p>
      </dgm:t>
    </dgm:pt>
    <dgm:pt modelId="{213D4922-EFB3-4DDD-B16B-6DC173C2B107}" type="pres">
      <dgm:prSet presAssocID="{06521EF9-FE5E-4095-B785-E6282C6E9822}" presName="dummy" presStyleCnt="0"/>
      <dgm:spPr/>
    </dgm:pt>
    <dgm:pt modelId="{C410D00D-0D59-445F-911F-AD18A63262F5}" type="pres">
      <dgm:prSet presAssocID="{06521EF9-FE5E-4095-B785-E6282C6E9822}" presName="node" presStyleLbl="revTx" presStyleIdx="1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D8D12A7-5479-4C29-815E-2CFEE0C13D1D}" type="pres">
      <dgm:prSet presAssocID="{176D5978-59F0-404A-A395-CDCAA4D18849}" presName="sibTrans" presStyleLbl="node1" presStyleIdx="1" presStyleCnt="6"/>
      <dgm:spPr/>
      <dgm:t>
        <a:bodyPr/>
        <a:lstStyle/>
        <a:p>
          <a:endParaRPr lang="zh-CN" altLang="en-US"/>
        </a:p>
      </dgm:t>
    </dgm:pt>
    <dgm:pt modelId="{9BD238B1-CB7B-4CD1-A577-B05977449591}" type="pres">
      <dgm:prSet presAssocID="{A564878F-5E2A-41CE-86B3-66D572B6054C}" presName="dummy" presStyleCnt="0"/>
      <dgm:spPr/>
    </dgm:pt>
    <dgm:pt modelId="{CC8EA980-282E-4BBC-BC2D-1E9425ECDF78}" type="pres">
      <dgm:prSet presAssocID="{A564878F-5E2A-41CE-86B3-66D572B6054C}" presName="node" presStyleLbl="revTx" presStyleIdx="2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740DEA7-610A-4DEC-B565-472E0F779B36}" type="pres">
      <dgm:prSet presAssocID="{EEAEB7C3-972D-4DEA-AEA3-21BE88000347}" presName="sibTrans" presStyleLbl="node1" presStyleIdx="2" presStyleCnt="6"/>
      <dgm:spPr/>
      <dgm:t>
        <a:bodyPr/>
        <a:lstStyle/>
        <a:p>
          <a:endParaRPr lang="zh-CN" altLang="en-US"/>
        </a:p>
      </dgm:t>
    </dgm:pt>
    <dgm:pt modelId="{CB2B620C-B562-4605-8588-186AE838240D}" type="pres">
      <dgm:prSet presAssocID="{43F91B7D-3809-4E9B-AAD0-7FDD3DC1A046}" presName="dummy" presStyleCnt="0"/>
      <dgm:spPr/>
    </dgm:pt>
    <dgm:pt modelId="{25C086F0-2EAE-41AB-B3A6-EB77A7C83890}" type="pres">
      <dgm:prSet presAssocID="{43F91B7D-3809-4E9B-AAD0-7FDD3DC1A046}" presName="node" presStyleLbl="revTx" presStyleIdx="3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E15F236-251D-41F0-940E-EF7A220C6D80}" type="pres">
      <dgm:prSet presAssocID="{5263EF9B-5BFF-4087-89A0-0583927D62A6}" presName="sibTrans" presStyleLbl="node1" presStyleIdx="3" presStyleCnt="6"/>
      <dgm:spPr/>
      <dgm:t>
        <a:bodyPr/>
        <a:lstStyle/>
        <a:p>
          <a:endParaRPr lang="zh-CN" altLang="en-US"/>
        </a:p>
      </dgm:t>
    </dgm:pt>
    <dgm:pt modelId="{D6AEC31E-FE6C-4195-8293-CD04475074DA}" type="pres">
      <dgm:prSet presAssocID="{FC26615A-9FCB-459F-A32D-25823A0DF2CD}" presName="dummy" presStyleCnt="0"/>
      <dgm:spPr/>
    </dgm:pt>
    <dgm:pt modelId="{FE2EE910-EBA8-459E-BAE0-A50A2BA9A989}" type="pres">
      <dgm:prSet presAssocID="{FC26615A-9FCB-459F-A32D-25823A0DF2CD}" presName="node" presStyleLbl="revTx" presStyleIdx="4" presStyleCnt="6" custScaleX="167140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8635DAE-2BD5-4FAB-A413-52EEF6407AE4}" type="pres">
      <dgm:prSet presAssocID="{2A797B2F-1B2E-42F1-BDAB-7BD7FCC27AF2}" presName="sibTrans" presStyleLbl="node1" presStyleIdx="4" presStyleCnt="6"/>
      <dgm:spPr/>
      <dgm:t>
        <a:bodyPr/>
        <a:lstStyle/>
        <a:p>
          <a:endParaRPr lang="zh-CN" altLang="en-US"/>
        </a:p>
      </dgm:t>
    </dgm:pt>
    <dgm:pt modelId="{99E14767-EACD-4A6F-A7E1-2A2C204AA58B}" type="pres">
      <dgm:prSet presAssocID="{0DFA7996-5A4A-4D97-852C-75D95ACEA818}" presName="dummy" presStyleCnt="0"/>
      <dgm:spPr/>
    </dgm:pt>
    <dgm:pt modelId="{935D8F7B-CD7A-4801-B2E3-35944DBAD57A}" type="pres">
      <dgm:prSet presAssocID="{0DFA7996-5A4A-4D97-852C-75D95ACEA818}" presName="node" presStyleLbl="revTx" presStyleIdx="5" presStyleCnt="6" custScaleX="106638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9AD8654-1F75-459A-9F18-BAB1A5A3C753}" type="pres">
      <dgm:prSet presAssocID="{048DD508-0D2E-4F2B-B946-E9ABDE857211}" presName="sibTrans" presStyleLbl="node1" presStyleIdx="5" presStyleCnt="6"/>
      <dgm:spPr/>
      <dgm:t>
        <a:bodyPr/>
        <a:lstStyle/>
        <a:p>
          <a:endParaRPr lang="zh-CN" altLang="en-US"/>
        </a:p>
      </dgm:t>
    </dgm:pt>
  </dgm:ptLst>
  <dgm:cxnLst>
    <dgm:cxn modelId="{FDA9DF21-14A1-4D92-9E49-A73741A2D589}" srcId="{B074D903-B934-4E6B-BD0A-1A05CFEB4D3C}" destId="{0DFA7996-5A4A-4D97-852C-75D95ACEA818}" srcOrd="5" destOrd="0" parTransId="{FBAABC52-C766-4C61-8726-A1FD8FDB58FA}" sibTransId="{048DD508-0D2E-4F2B-B946-E9ABDE857211}"/>
    <dgm:cxn modelId="{62A3EA86-96DD-49EE-B915-6C723EEE615B}" type="presOf" srcId="{A6A46B79-A13D-48BC-AF05-48ADC0017089}" destId="{0A1BC1F6-E179-4437-8045-4C8EB404F1C3}" srcOrd="0" destOrd="0" presId="urn:microsoft.com/office/officeart/2005/8/layout/cycle1"/>
    <dgm:cxn modelId="{78656894-B673-4DEE-9915-5D9F7F884115}" type="presOf" srcId="{A564878F-5E2A-41CE-86B3-66D572B6054C}" destId="{CC8EA980-282E-4BBC-BC2D-1E9425ECDF78}" srcOrd="0" destOrd="0" presId="urn:microsoft.com/office/officeart/2005/8/layout/cycle1"/>
    <dgm:cxn modelId="{C9A2AE30-C23A-4178-A4D8-548AA73B0EAE}" type="presOf" srcId="{0DFA7996-5A4A-4D97-852C-75D95ACEA818}" destId="{935D8F7B-CD7A-4801-B2E3-35944DBAD57A}" srcOrd="0" destOrd="0" presId="urn:microsoft.com/office/officeart/2005/8/layout/cycle1"/>
    <dgm:cxn modelId="{13B9B98E-8EE0-4465-BA7E-D47F17B63829}" type="presOf" srcId="{43F91B7D-3809-4E9B-AAD0-7FDD3DC1A046}" destId="{25C086F0-2EAE-41AB-B3A6-EB77A7C83890}" srcOrd="0" destOrd="0" presId="urn:microsoft.com/office/officeart/2005/8/layout/cycle1"/>
    <dgm:cxn modelId="{41BB9071-0E49-4CB3-94A8-7A322D76CC74}" type="presOf" srcId="{048DD508-0D2E-4F2B-B946-E9ABDE857211}" destId="{89AD8654-1F75-459A-9F18-BAB1A5A3C753}" srcOrd="0" destOrd="0" presId="urn:microsoft.com/office/officeart/2005/8/layout/cycle1"/>
    <dgm:cxn modelId="{F1D035FC-3B08-4982-9F9E-A9F9CDA77F43}" srcId="{B074D903-B934-4E6B-BD0A-1A05CFEB4D3C}" destId="{A564878F-5E2A-41CE-86B3-66D572B6054C}" srcOrd="2" destOrd="0" parTransId="{FB21743A-2BB9-46DA-9011-B7B1CB0349A9}" sibTransId="{EEAEB7C3-972D-4DEA-AEA3-21BE88000347}"/>
    <dgm:cxn modelId="{B4380F00-B878-4078-80A9-0A84E8C2EEC8}" type="presOf" srcId="{176D5978-59F0-404A-A395-CDCAA4D18849}" destId="{0D8D12A7-5479-4C29-815E-2CFEE0C13D1D}" srcOrd="0" destOrd="0" presId="urn:microsoft.com/office/officeart/2005/8/layout/cycle1"/>
    <dgm:cxn modelId="{E974DD99-4F8B-454A-9CEE-C80A4FC8CA2D}" srcId="{B074D903-B934-4E6B-BD0A-1A05CFEB4D3C}" destId="{43F91B7D-3809-4E9B-AAD0-7FDD3DC1A046}" srcOrd="3" destOrd="0" parTransId="{D2F3E158-4956-4468-922D-B616E9A98EE1}" sibTransId="{5263EF9B-5BFF-4087-89A0-0583927D62A6}"/>
    <dgm:cxn modelId="{F9F6FD6C-2D17-4D0C-A96D-A05BB5B6B1B0}" type="presOf" srcId="{5263EF9B-5BFF-4087-89A0-0583927D62A6}" destId="{5E15F236-251D-41F0-940E-EF7A220C6D80}" srcOrd="0" destOrd="0" presId="urn:microsoft.com/office/officeart/2005/8/layout/cycle1"/>
    <dgm:cxn modelId="{EF43655B-EE32-4B3F-996E-8CCB4A46B03B}" type="presOf" srcId="{2A797B2F-1B2E-42F1-BDAB-7BD7FCC27AF2}" destId="{48635DAE-2BD5-4FAB-A413-52EEF6407AE4}" srcOrd="0" destOrd="0" presId="urn:microsoft.com/office/officeart/2005/8/layout/cycle1"/>
    <dgm:cxn modelId="{762DF862-8A2E-4851-8FFF-25EADD561E4C}" srcId="{B074D903-B934-4E6B-BD0A-1A05CFEB4D3C}" destId="{FC26615A-9FCB-459F-A32D-25823A0DF2CD}" srcOrd="4" destOrd="0" parTransId="{C6886108-E059-4EB3-B441-AE7318D3F042}" sibTransId="{2A797B2F-1B2E-42F1-BDAB-7BD7FCC27AF2}"/>
    <dgm:cxn modelId="{2103F1C6-50E4-4849-816E-0C868221DADE}" type="presOf" srcId="{FC26615A-9FCB-459F-A32D-25823A0DF2CD}" destId="{FE2EE910-EBA8-459E-BAE0-A50A2BA9A989}" srcOrd="0" destOrd="0" presId="urn:microsoft.com/office/officeart/2005/8/layout/cycle1"/>
    <dgm:cxn modelId="{9E7D5755-688A-4F9B-A75B-BD559CC3BF9F}" type="presOf" srcId="{B074D903-B934-4E6B-BD0A-1A05CFEB4D3C}" destId="{AAAC6B23-A05F-4E35-A206-4CADDAE1F516}" srcOrd="0" destOrd="0" presId="urn:microsoft.com/office/officeart/2005/8/layout/cycle1"/>
    <dgm:cxn modelId="{95A914E6-C12E-407C-BE80-C34E12DB88C6}" type="presOf" srcId="{06521EF9-FE5E-4095-B785-E6282C6E9822}" destId="{C410D00D-0D59-445F-911F-AD18A63262F5}" srcOrd="0" destOrd="0" presId="urn:microsoft.com/office/officeart/2005/8/layout/cycle1"/>
    <dgm:cxn modelId="{B2B9EE2E-48C7-49B9-A5D1-6209C1B63722}" srcId="{B074D903-B934-4E6B-BD0A-1A05CFEB4D3C}" destId="{1FE9AC60-2DCF-40D8-8198-9B02C9759CE7}" srcOrd="0" destOrd="0" parTransId="{C8B94C56-232A-47AD-AE0B-11B70EA60104}" sibTransId="{A6A46B79-A13D-48BC-AF05-48ADC0017089}"/>
    <dgm:cxn modelId="{462BBF56-A7DC-41B6-B2EB-D666C5FB1588}" type="presOf" srcId="{1FE9AC60-2DCF-40D8-8198-9B02C9759CE7}" destId="{BEC1CA2C-7040-4361-93D7-AD0AC42C0D5F}" srcOrd="0" destOrd="0" presId="urn:microsoft.com/office/officeart/2005/8/layout/cycle1"/>
    <dgm:cxn modelId="{4FE99F7A-9EFE-4A49-8728-E409A5AE03F6}" type="presOf" srcId="{EEAEB7C3-972D-4DEA-AEA3-21BE88000347}" destId="{9740DEA7-610A-4DEC-B565-472E0F779B36}" srcOrd="0" destOrd="0" presId="urn:microsoft.com/office/officeart/2005/8/layout/cycle1"/>
    <dgm:cxn modelId="{4DA544C9-FAB8-415D-AC97-A1B7F7B53264}" srcId="{B074D903-B934-4E6B-BD0A-1A05CFEB4D3C}" destId="{06521EF9-FE5E-4095-B785-E6282C6E9822}" srcOrd="1" destOrd="0" parTransId="{B13771FF-A329-4818-B80F-711CEB40ECB3}" sibTransId="{176D5978-59F0-404A-A395-CDCAA4D18849}"/>
    <dgm:cxn modelId="{434AC801-EAE9-4EB4-B229-DBC4D249F8C9}" type="presParOf" srcId="{AAAC6B23-A05F-4E35-A206-4CADDAE1F516}" destId="{F39CB152-2A0E-45A6-B550-62A44635ED74}" srcOrd="0" destOrd="0" presId="urn:microsoft.com/office/officeart/2005/8/layout/cycle1"/>
    <dgm:cxn modelId="{1DD425FF-38BB-4394-AF8C-BAABFE88B2EE}" type="presParOf" srcId="{AAAC6B23-A05F-4E35-A206-4CADDAE1F516}" destId="{BEC1CA2C-7040-4361-93D7-AD0AC42C0D5F}" srcOrd="1" destOrd="0" presId="urn:microsoft.com/office/officeart/2005/8/layout/cycle1"/>
    <dgm:cxn modelId="{4D4240F2-BD0F-48F4-B24C-4F8A23623EE3}" type="presParOf" srcId="{AAAC6B23-A05F-4E35-A206-4CADDAE1F516}" destId="{0A1BC1F6-E179-4437-8045-4C8EB404F1C3}" srcOrd="2" destOrd="0" presId="urn:microsoft.com/office/officeart/2005/8/layout/cycle1"/>
    <dgm:cxn modelId="{439166CC-17DD-49AE-B3CF-213958494AB7}" type="presParOf" srcId="{AAAC6B23-A05F-4E35-A206-4CADDAE1F516}" destId="{213D4922-EFB3-4DDD-B16B-6DC173C2B107}" srcOrd="3" destOrd="0" presId="urn:microsoft.com/office/officeart/2005/8/layout/cycle1"/>
    <dgm:cxn modelId="{4E94A05E-E013-42A4-8423-BCF28862837C}" type="presParOf" srcId="{AAAC6B23-A05F-4E35-A206-4CADDAE1F516}" destId="{C410D00D-0D59-445F-911F-AD18A63262F5}" srcOrd="4" destOrd="0" presId="urn:microsoft.com/office/officeart/2005/8/layout/cycle1"/>
    <dgm:cxn modelId="{12A94336-9E65-483C-8E0B-DB8695804668}" type="presParOf" srcId="{AAAC6B23-A05F-4E35-A206-4CADDAE1F516}" destId="{0D8D12A7-5479-4C29-815E-2CFEE0C13D1D}" srcOrd="5" destOrd="0" presId="urn:microsoft.com/office/officeart/2005/8/layout/cycle1"/>
    <dgm:cxn modelId="{4B69AD4B-C135-4DD8-816B-7FFBD5AF750C}" type="presParOf" srcId="{AAAC6B23-A05F-4E35-A206-4CADDAE1F516}" destId="{9BD238B1-CB7B-4CD1-A577-B05977449591}" srcOrd="6" destOrd="0" presId="urn:microsoft.com/office/officeart/2005/8/layout/cycle1"/>
    <dgm:cxn modelId="{503FDBD3-2A7F-40C1-8124-FE48E36C91AE}" type="presParOf" srcId="{AAAC6B23-A05F-4E35-A206-4CADDAE1F516}" destId="{CC8EA980-282E-4BBC-BC2D-1E9425ECDF78}" srcOrd="7" destOrd="0" presId="urn:microsoft.com/office/officeart/2005/8/layout/cycle1"/>
    <dgm:cxn modelId="{DDEFB999-3583-453D-B568-FA9C188F4A54}" type="presParOf" srcId="{AAAC6B23-A05F-4E35-A206-4CADDAE1F516}" destId="{9740DEA7-610A-4DEC-B565-472E0F779B36}" srcOrd="8" destOrd="0" presId="urn:microsoft.com/office/officeart/2005/8/layout/cycle1"/>
    <dgm:cxn modelId="{E30415B0-21C2-4BD1-B937-A2335409422B}" type="presParOf" srcId="{AAAC6B23-A05F-4E35-A206-4CADDAE1F516}" destId="{CB2B620C-B562-4605-8588-186AE838240D}" srcOrd="9" destOrd="0" presId="urn:microsoft.com/office/officeart/2005/8/layout/cycle1"/>
    <dgm:cxn modelId="{00B14A18-5E8F-4635-A406-52CD4F3621DA}" type="presParOf" srcId="{AAAC6B23-A05F-4E35-A206-4CADDAE1F516}" destId="{25C086F0-2EAE-41AB-B3A6-EB77A7C83890}" srcOrd="10" destOrd="0" presId="urn:microsoft.com/office/officeart/2005/8/layout/cycle1"/>
    <dgm:cxn modelId="{F77AC34B-B37F-4705-8BD4-EAE151B03245}" type="presParOf" srcId="{AAAC6B23-A05F-4E35-A206-4CADDAE1F516}" destId="{5E15F236-251D-41F0-940E-EF7A220C6D80}" srcOrd="11" destOrd="0" presId="urn:microsoft.com/office/officeart/2005/8/layout/cycle1"/>
    <dgm:cxn modelId="{9A10DFD6-B3B8-4C9F-AB36-E5E4BE67B8F7}" type="presParOf" srcId="{AAAC6B23-A05F-4E35-A206-4CADDAE1F516}" destId="{D6AEC31E-FE6C-4195-8293-CD04475074DA}" srcOrd="12" destOrd="0" presId="urn:microsoft.com/office/officeart/2005/8/layout/cycle1"/>
    <dgm:cxn modelId="{4909AA2F-4263-4F0D-93A8-CA0999B5B19B}" type="presParOf" srcId="{AAAC6B23-A05F-4E35-A206-4CADDAE1F516}" destId="{FE2EE910-EBA8-459E-BAE0-A50A2BA9A989}" srcOrd="13" destOrd="0" presId="urn:microsoft.com/office/officeart/2005/8/layout/cycle1"/>
    <dgm:cxn modelId="{A00A0D4F-BBBC-4870-A56B-222A04B548B6}" type="presParOf" srcId="{AAAC6B23-A05F-4E35-A206-4CADDAE1F516}" destId="{48635DAE-2BD5-4FAB-A413-52EEF6407AE4}" srcOrd="14" destOrd="0" presId="urn:microsoft.com/office/officeart/2005/8/layout/cycle1"/>
    <dgm:cxn modelId="{BF265EB1-4078-44BF-B950-1167774DBE7F}" type="presParOf" srcId="{AAAC6B23-A05F-4E35-A206-4CADDAE1F516}" destId="{99E14767-EACD-4A6F-A7E1-2A2C204AA58B}" srcOrd="15" destOrd="0" presId="urn:microsoft.com/office/officeart/2005/8/layout/cycle1"/>
    <dgm:cxn modelId="{ED3F93A1-42EC-4B65-A3F9-2229DB208A0B}" type="presParOf" srcId="{AAAC6B23-A05F-4E35-A206-4CADDAE1F516}" destId="{935D8F7B-CD7A-4801-B2E3-35944DBAD57A}" srcOrd="16" destOrd="0" presId="urn:microsoft.com/office/officeart/2005/8/layout/cycle1"/>
    <dgm:cxn modelId="{70196389-5BA2-4BA5-BDB5-2DA8A89F5003}" type="presParOf" srcId="{AAAC6B23-A05F-4E35-A206-4CADDAE1F516}" destId="{89AD8654-1F75-459A-9F18-BAB1A5A3C753}" srcOrd="17" destOrd="0" presId="urn:microsoft.com/office/officeart/2005/8/layout/cycle1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71AB2A9-86CF-46F3-8D93-E1FF6EA33F6A}" type="doc">
      <dgm:prSet loTypeId="urn:microsoft.com/office/officeart/2005/8/layout/venn2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CN" altLang="en-US"/>
        </a:p>
      </dgm:t>
    </dgm:pt>
    <dgm:pt modelId="{7B297070-C5E9-4DE9-B239-0F8F71D31C20}">
      <dgm:prSet phldrT="[文本]" custT="1"/>
      <dgm:spPr/>
      <dgm:t>
        <a:bodyPr/>
        <a:lstStyle/>
        <a:p>
          <a:r>
            <a:rPr lang="zh-CN" altLang="en-US" sz="1600" b="1" dirty="0" smtClean="0">
              <a:latin typeface="方正魏碑_GBK" pitchFamily="65" charset="-122"/>
              <a:ea typeface="方正魏碑_GBK" pitchFamily="65" charset="-122"/>
            </a:rPr>
            <a:t>青年</a:t>
          </a:r>
          <a:endParaRPr lang="en-US" altLang="zh-CN" sz="1600" b="1" dirty="0" smtClean="0">
            <a:latin typeface="方正魏碑_GBK" pitchFamily="65" charset="-122"/>
            <a:ea typeface="方正魏碑_GBK" pitchFamily="65" charset="-122"/>
          </a:endParaRPr>
        </a:p>
        <a:p>
          <a:r>
            <a:rPr lang="zh-CN" altLang="en-US" sz="1600" b="1" dirty="0" smtClean="0">
              <a:latin typeface="方正魏碑_GBK" pitchFamily="65" charset="-122"/>
              <a:ea typeface="方正魏碑_GBK" pitchFamily="65" charset="-122"/>
            </a:rPr>
            <a:t>好网民</a:t>
          </a:r>
          <a:endParaRPr lang="zh-CN" altLang="en-US" sz="1600" b="1" dirty="0">
            <a:latin typeface="方正魏碑_GBK" pitchFamily="65" charset="-122"/>
            <a:ea typeface="方正魏碑_GBK" pitchFamily="65" charset="-122"/>
          </a:endParaRPr>
        </a:p>
      </dgm:t>
    </dgm:pt>
    <dgm:pt modelId="{94F14A32-3E5F-414D-9599-66FEB69BA5DE}" type="parTrans" cxnId="{6F47C31F-744E-4F5A-9E13-BD516E4A36D6}">
      <dgm:prSet/>
      <dgm:spPr/>
      <dgm:t>
        <a:bodyPr/>
        <a:lstStyle/>
        <a:p>
          <a:endParaRPr lang="zh-CN" altLang="en-US"/>
        </a:p>
      </dgm:t>
    </dgm:pt>
    <dgm:pt modelId="{85E2DD93-DBF0-479F-B88A-146448412ECC}" type="sibTrans" cxnId="{6F47C31F-744E-4F5A-9E13-BD516E4A36D6}">
      <dgm:prSet/>
      <dgm:spPr/>
      <dgm:t>
        <a:bodyPr/>
        <a:lstStyle/>
        <a:p>
          <a:endParaRPr lang="zh-CN" altLang="en-US"/>
        </a:p>
      </dgm:t>
    </dgm:pt>
    <dgm:pt modelId="{F985CCBE-0BE7-4734-BCAE-E8B4D6C0D2B6}">
      <dgm:prSet phldrT="[文本]" custT="1"/>
      <dgm:spPr/>
      <dgm:t>
        <a:bodyPr/>
        <a:lstStyle/>
        <a:p>
          <a:r>
            <a:rPr lang="zh-CN" altLang="en-US" sz="1600" b="1" dirty="0" smtClean="0">
              <a:latin typeface="方正魏碑_GBK" pitchFamily="65" charset="-122"/>
              <a:ea typeface="方正魏碑_GBK" pitchFamily="65" charset="-122"/>
            </a:rPr>
            <a:t>网络文明志愿者</a:t>
          </a:r>
          <a:endParaRPr lang="zh-CN" altLang="en-US" sz="1600" b="1" dirty="0">
            <a:latin typeface="方正魏碑_GBK" pitchFamily="65" charset="-122"/>
            <a:ea typeface="方正魏碑_GBK" pitchFamily="65" charset="-122"/>
          </a:endParaRPr>
        </a:p>
      </dgm:t>
    </dgm:pt>
    <dgm:pt modelId="{EFE87A15-9875-41F9-84A7-D0702B86DB54}" type="parTrans" cxnId="{4A4B82A1-86C1-4494-8B9F-A1A4340C6D16}">
      <dgm:prSet/>
      <dgm:spPr/>
      <dgm:t>
        <a:bodyPr/>
        <a:lstStyle/>
        <a:p>
          <a:endParaRPr lang="zh-CN" altLang="en-US"/>
        </a:p>
      </dgm:t>
    </dgm:pt>
    <dgm:pt modelId="{618A63C1-A5BC-4E93-AC31-B64AC2801047}" type="sibTrans" cxnId="{4A4B82A1-86C1-4494-8B9F-A1A4340C6D16}">
      <dgm:prSet/>
      <dgm:spPr/>
      <dgm:t>
        <a:bodyPr/>
        <a:lstStyle/>
        <a:p>
          <a:endParaRPr lang="zh-CN" altLang="en-US"/>
        </a:p>
      </dgm:t>
    </dgm:pt>
    <dgm:pt modelId="{EB70BDE7-A7C3-4E01-96AD-75F19E4CAE4D}">
      <dgm:prSet phldrT="[文本]" custT="1"/>
      <dgm:spPr/>
      <dgm:t>
        <a:bodyPr/>
        <a:lstStyle/>
        <a:p>
          <a:r>
            <a:rPr lang="zh-CN" altLang="en-US" sz="1600" b="1" kern="800" baseline="0" dirty="0" smtClean="0">
              <a:latin typeface="方正魏碑_GBK" pitchFamily="65" charset="-122"/>
              <a:ea typeface="方正魏碑_GBK" pitchFamily="65" charset="-122"/>
            </a:rPr>
            <a:t>网络</a:t>
          </a:r>
          <a:endParaRPr lang="en-US" altLang="zh-CN" sz="1600" b="1" kern="800" baseline="0" dirty="0" smtClean="0">
            <a:latin typeface="方正魏碑_GBK" pitchFamily="65" charset="-122"/>
            <a:ea typeface="方正魏碑_GBK" pitchFamily="65" charset="-122"/>
          </a:endParaRPr>
        </a:p>
        <a:p>
          <a:r>
            <a:rPr lang="zh-CN" altLang="en-US" sz="1600" b="1" kern="800" baseline="0" dirty="0" smtClean="0">
              <a:latin typeface="方正魏碑_GBK" pitchFamily="65" charset="-122"/>
              <a:ea typeface="方正魏碑_GBK" pitchFamily="65" charset="-122"/>
            </a:rPr>
            <a:t>宣传员</a:t>
          </a:r>
          <a:endParaRPr lang="zh-CN" altLang="en-US" sz="1600" b="1" kern="800" baseline="0" dirty="0">
            <a:latin typeface="方正魏碑_GBK" pitchFamily="65" charset="-122"/>
            <a:ea typeface="方正魏碑_GBK" pitchFamily="65" charset="-122"/>
          </a:endParaRPr>
        </a:p>
      </dgm:t>
    </dgm:pt>
    <dgm:pt modelId="{B58FFBA9-833B-481D-AD88-BE38D9A30B26}" type="parTrans" cxnId="{E2396714-5F90-4180-BF17-E574CF29AD48}">
      <dgm:prSet/>
      <dgm:spPr/>
      <dgm:t>
        <a:bodyPr/>
        <a:lstStyle/>
        <a:p>
          <a:endParaRPr lang="zh-CN" altLang="en-US"/>
        </a:p>
      </dgm:t>
    </dgm:pt>
    <dgm:pt modelId="{CC1FB3CF-8435-4E45-AD06-048E2CEF53FA}" type="sibTrans" cxnId="{E2396714-5F90-4180-BF17-E574CF29AD48}">
      <dgm:prSet/>
      <dgm:spPr/>
      <dgm:t>
        <a:bodyPr/>
        <a:lstStyle/>
        <a:p>
          <a:endParaRPr lang="zh-CN" altLang="en-US"/>
        </a:p>
      </dgm:t>
    </dgm:pt>
    <dgm:pt modelId="{AA6C037F-4480-418E-9F5A-4ED534AEEE98}">
      <dgm:prSet phldrT="[文本]" custT="1"/>
      <dgm:spPr/>
      <dgm:t>
        <a:bodyPr/>
        <a:lstStyle/>
        <a:p>
          <a:r>
            <a:rPr lang="zh-CN" altLang="en-US" sz="2000" b="1" dirty="0" smtClean="0">
              <a:latin typeface="方正魏碑_GBK" pitchFamily="65" charset="-122"/>
              <a:ea typeface="方正魏碑_GBK" pitchFamily="65" charset="-122"/>
            </a:rPr>
            <a:t>网络</a:t>
          </a:r>
          <a:endParaRPr lang="en-US" altLang="zh-CN" sz="2000" b="1" dirty="0" smtClean="0">
            <a:latin typeface="方正魏碑_GBK" pitchFamily="65" charset="-122"/>
            <a:ea typeface="方正魏碑_GBK" pitchFamily="65" charset="-122"/>
          </a:endParaRPr>
        </a:p>
        <a:p>
          <a:r>
            <a:rPr lang="zh-CN" altLang="en-US" sz="2000" b="1" dirty="0" smtClean="0">
              <a:latin typeface="方正魏碑_GBK" pitchFamily="65" charset="-122"/>
              <a:ea typeface="方正魏碑_GBK" pitchFamily="65" charset="-122"/>
            </a:rPr>
            <a:t>评论员</a:t>
          </a:r>
          <a:endParaRPr lang="zh-CN" altLang="en-US" sz="2000" b="1" dirty="0">
            <a:latin typeface="方正魏碑_GBK" pitchFamily="65" charset="-122"/>
            <a:ea typeface="方正魏碑_GBK" pitchFamily="65" charset="-122"/>
          </a:endParaRPr>
        </a:p>
      </dgm:t>
    </dgm:pt>
    <dgm:pt modelId="{8C0C690D-06B0-41F8-A514-C89B01EC4614}" type="parTrans" cxnId="{6CE12879-4037-47B2-9F16-54AE8975FE65}">
      <dgm:prSet/>
      <dgm:spPr/>
      <dgm:t>
        <a:bodyPr/>
        <a:lstStyle/>
        <a:p>
          <a:endParaRPr lang="zh-CN" altLang="en-US"/>
        </a:p>
      </dgm:t>
    </dgm:pt>
    <dgm:pt modelId="{9E0D57A8-8293-4543-9F35-9A140BD40AC4}" type="sibTrans" cxnId="{6CE12879-4037-47B2-9F16-54AE8975FE65}">
      <dgm:prSet/>
      <dgm:spPr/>
      <dgm:t>
        <a:bodyPr/>
        <a:lstStyle/>
        <a:p>
          <a:endParaRPr lang="zh-CN" altLang="en-US"/>
        </a:p>
      </dgm:t>
    </dgm:pt>
    <dgm:pt modelId="{6E9B6E8E-9610-49B3-9865-5FA6CA1B6B84}" type="pres">
      <dgm:prSet presAssocID="{B71AB2A9-86CF-46F3-8D93-E1FF6EA33F6A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F91CC8C5-A177-4DE3-801A-D9887E541812}" type="pres">
      <dgm:prSet presAssocID="{B71AB2A9-86CF-46F3-8D93-E1FF6EA33F6A}" presName="comp1" presStyleCnt="0"/>
      <dgm:spPr/>
    </dgm:pt>
    <dgm:pt modelId="{D1D4FECE-AECD-44EE-A9A5-706C6F6A7B2E}" type="pres">
      <dgm:prSet presAssocID="{B71AB2A9-86CF-46F3-8D93-E1FF6EA33F6A}" presName="circle1" presStyleLbl="node1" presStyleIdx="0" presStyleCnt="4" custScaleX="111488"/>
      <dgm:spPr/>
      <dgm:t>
        <a:bodyPr/>
        <a:lstStyle/>
        <a:p>
          <a:endParaRPr lang="zh-CN" altLang="en-US"/>
        </a:p>
      </dgm:t>
    </dgm:pt>
    <dgm:pt modelId="{E8E2715D-86AE-4524-A744-9B2C59CF16E7}" type="pres">
      <dgm:prSet presAssocID="{B71AB2A9-86CF-46F3-8D93-E1FF6EA33F6A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1EF2BE3-222D-4564-A3F1-75070C15DA62}" type="pres">
      <dgm:prSet presAssocID="{B71AB2A9-86CF-46F3-8D93-E1FF6EA33F6A}" presName="comp2" presStyleCnt="0"/>
      <dgm:spPr/>
    </dgm:pt>
    <dgm:pt modelId="{5CBF0112-DFB7-486E-9B4F-BE08A7C73BF3}" type="pres">
      <dgm:prSet presAssocID="{B71AB2A9-86CF-46F3-8D93-E1FF6EA33F6A}" presName="circle2" presStyleLbl="node1" presStyleIdx="1" presStyleCnt="4" custScaleX="107165"/>
      <dgm:spPr/>
      <dgm:t>
        <a:bodyPr/>
        <a:lstStyle/>
        <a:p>
          <a:endParaRPr lang="zh-CN" altLang="en-US"/>
        </a:p>
      </dgm:t>
    </dgm:pt>
    <dgm:pt modelId="{D8A7A9D9-CB5F-4FEF-A819-E020AD66BBCE}" type="pres">
      <dgm:prSet presAssocID="{B71AB2A9-86CF-46F3-8D93-E1FF6EA33F6A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684B754-9AE0-463A-980A-8DC61BC8CD46}" type="pres">
      <dgm:prSet presAssocID="{B71AB2A9-86CF-46F3-8D93-E1FF6EA33F6A}" presName="comp3" presStyleCnt="0"/>
      <dgm:spPr/>
    </dgm:pt>
    <dgm:pt modelId="{4DD8108C-70DF-41A8-8D64-AB5757352838}" type="pres">
      <dgm:prSet presAssocID="{B71AB2A9-86CF-46F3-8D93-E1FF6EA33F6A}" presName="circle3" presStyleLbl="node1" presStyleIdx="2" presStyleCnt="4"/>
      <dgm:spPr/>
      <dgm:t>
        <a:bodyPr/>
        <a:lstStyle/>
        <a:p>
          <a:endParaRPr lang="zh-CN" altLang="en-US"/>
        </a:p>
      </dgm:t>
    </dgm:pt>
    <dgm:pt modelId="{4B3E38A3-2EEE-4BB8-BF18-201636C6FABF}" type="pres">
      <dgm:prSet presAssocID="{B71AB2A9-86CF-46F3-8D93-E1FF6EA33F6A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841C527-FB49-40C8-BB68-6EAFB12A7C59}" type="pres">
      <dgm:prSet presAssocID="{B71AB2A9-86CF-46F3-8D93-E1FF6EA33F6A}" presName="comp4" presStyleCnt="0"/>
      <dgm:spPr/>
    </dgm:pt>
    <dgm:pt modelId="{FE0EE33F-81B2-4777-867D-38561055B9A7}" type="pres">
      <dgm:prSet presAssocID="{B71AB2A9-86CF-46F3-8D93-E1FF6EA33F6A}" presName="circle4" presStyleLbl="node1" presStyleIdx="3" presStyleCnt="4"/>
      <dgm:spPr/>
      <dgm:t>
        <a:bodyPr/>
        <a:lstStyle/>
        <a:p>
          <a:endParaRPr lang="zh-CN" altLang="en-US"/>
        </a:p>
      </dgm:t>
    </dgm:pt>
    <dgm:pt modelId="{540CCF87-D0EF-4C7F-A855-8DE2D6AE4648}" type="pres">
      <dgm:prSet presAssocID="{B71AB2A9-86CF-46F3-8D93-E1FF6EA33F6A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5F9D5EF8-83DF-4DBC-BAA3-DA4DA890066D}" type="presOf" srcId="{F985CCBE-0BE7-4734-BCAE-E8B4D6C0D2B6}" destId="{D8A7A9D9-CB5F-4FEF-A819-E020AD66BBCE}" srcOrd="1" destOrd="0" presId="urn:microsoft.com/office/officeart/2005/8/layout/venn2"/>
    <dgm:cxn modelId="{5815EE0D-FC9D-4AB0-AA28-272872DF6798}" type="presOf" srcId="{7B297070-C5E9-4DE9-B239-0F8F71D31C20}" destId="{D1D4FECE-AECD-44EE-A9A5-706C6F6A7B2E}" srcOrd="0" destOrd="0" presId="urn:microsoft.com/office/officeart/2005/8/layout/venn2"/>
    <dgm:cxn modelId="{4A4B82A1-86C1-4494-8B9F-A1A4340C6D16}" srcId="{B71AB2A9-86CF-46F3-8D93-E1FF6EA33F6A}" destId="{F985CCBE-0BE7-4734-BCAE-E8B4D6C0D2B6}" srcOrd="1" destOrd="0" parTransId="{EFE87A15-9875-41F9-84A7-D0702B86DB54}" sibTransId="{618A63C1-A5BC-4E93-AC31-B64AC2801047}"/>
    <dgm:cxn modelId="{63A64899-2CA8-4454-8228-B91CB71310F7}" type="presOf" srcId="{7B297070-C5E9-4DE9-B239-0F8F71D31C20}" destId="{E8E2715D-86AE-4524-A744-9B2C59CF16E7}" srcOrd="1" destOrd="0" presId="urn:microsoft.com/office/officeart/2005/8/layout/venn2"/>
    <dgm:cxn modelId="{3E129A4E-8230-4C27-94C4-984FABCDFAC2}" type="presOf" srcId="{AA6C037F-4480-418E-9F5A-4ED534AEEE98}" destId="{FE0EE33F-81B2-4777-867D-38561055B9A7}" srcOrd="0" destOrd="0" presId="urn:microsoft.com/office/officeart/2005/8/layout/venn2"/>
    <dgm:cxn modelId="{6CE12879-4037-47B2-9F16-54AE8975FE65}" srcId="{B71AB2A9-86CF-46F3-8D93-E1FF6EA33F6A}" destId="{AA6C037F-4480-418E-9F5A-4ED534AEEE98}" srcOrd="3" destOrd="0" parTransId="{8C0C690D-06B0-41F8-A514-C89B01EC4614}" sibTransId="{9E0D57A8-8293-4543-9F35-9A140BD40AC4}"/>
    <dgm:cxn modelId="{48390670-3BBA-439D-BD60-6319966867F8}" type="presOf" srcId="{EB70BDE7-A7C3-4E01-96AD-75F19E4CAE4D}" destId="{4DD8108C-70DF-41A8-8D64-AB5757352838}" srcOrd="0" destOrd="0" presId="urn:microsoft.com/office/officeart/2005/8/layout/venn2"/>
    <dgm:cxn modelId="{1646C60D-6D36-4F31-A0D0-D31E69120CDA}" type="presOf" srcId="{B71AB2A9-86CF-46F3-8D93-E1FF6EA33F6A}" destId="{6E9B6E8E-9610-49B3-9865-5FA6CA1B6B84}" srcOrd="0" destOrd="0" presId="urn:microsoft.com/office/officeart/2005/8/layout/venn2"/>
    <dgm:cxn modelId="{559E43A7-3003-41D9-AEAB-0EFD0EBAF0B9}" type="presOf" srcId="{F985CCBE-0BE7-4734-BCAE-E8B4D6C0D2B6}" destId="{5CBF0112-DFB7-486E-9B4F-BE08A7C73BF3}" srcOrd="0" destOrd="0" presId="urn:microsoft.com/office/officeart/2005/8/layout/venn2"/>
    <dgm:cxn modelId="{291A464C-F04A-4920-8E4F-D1C73A99E44A}" type="presOf" srcId="{AA6C037F-4480-418E-9F5A-4ED534AEEE98}" destId="{540CCF87-D0EF-4C7F-A855-8DE2D6AE4648}" srcOrd="1" destOrd="0" presId="urn:microsoft.com/office/officeart/2005/8/layout/venn2"/>
    <dgm:cxn modelId="{35A4EB11-7F6D-4C09-8E49-3461E1172F56}" type="presOf" srcId="{EB70BDE7-A7C3-4E01-96AD-75F19E4CAE4D}" destId="{4B3E38A3-2EEE-4BB8-BF18-201636C6FABF}" srcOrd="1" destOrd="0" presId="urn:microsoft.com/office/officeart/2005/8/layout/venn2"/>
    <dgm:cxn modelId="{6F47C31F-744E-4F5A-9E13-BD516E4A36D6}" srcId="{B71AB2A9-86CF-46F3-8D93-E1FF6EA33F6A}" destId="{7B297070-C5E9-4DE9-B239-0F8F71D31C20}" srcOrd="0" destOrd="0" parTransId="{94F14A32-3E5F-414D-9599-66FEB69BA5DE}" sibTransId="{85E2DD93-DBF0-479F-B88A-146448412ECC}"/>
    <dgm:cxn modelId="{E2396714-5F90-4180-BF17-E574CF29AD48}" srcId="{B71AB2A9-86CF-46F3-8D93-E1FF6EA33F6A}" destId="{EB70BDE7-A7C3-4E01-96AD-75F19E4CAE4D}" srcOrd="2" destOrd="0" parTransId="{B58FFBA9-833B-481D-AD88-BE38D9A30B26}" sibTransId="{CC1FB3CF-8435-4E45-AD06-048E2CEF53FA}"/>
    <dgm:cxn modelId="{B16093DF-8F6E-41AC-AF95-BBD8104A1FE1}" type="presParOf" srcId="{6E9B6E8E-9610-49B3-9865-5FA6CA1B6B84}" destId="{F91CC8C5-A177-4DE3-801A-D9887E541812}" srcOrd="0" destOrd="0" presId="urn:microsoft.com/office/officeart/2005/8/layout/venn2"/>
    <dgm:cxn modelId="{ACAD4517-36F5-41EF-9A44-4544161B6366}" type="presParOf" srcId="{F91CC8C5-A177-4DE3-801A-D9887E541812}" destId="{D1D4FECE-AECD-44EE-A9A5-706C6F6A7B2E}" srcOrd="0" destOrd="0" presId="urn:microsoft.com/office/officeart/2005/8/layout/venn2"/>
    <dgm:cxn modelId="{F5B65531-A68D-490C-B57A-F56B995E1493}" type="presParOf" srcId="{F91CC8C5-A177-4DE3-801A-D9887E541812}" destId="{E8E2715D-86AE-4524-A744-9B2C59CF16E7}" srcOrd="1" destOrd="0" presId="urn:microsoft.com/office/officeart/2005/8/layout/venn2"/>
    <dgm:cxn modelId="{F3C5F8B8-B271-42C9-99A0-860BE46D60C3}" type="presParOf" srcId="{6E9B6E8E-9610-49B3-9865-5FA6CA1B6B84}" destId="{51EF2BE3-222D-4564-A3F1-75070C15DA62}" srcOrd="1" destOrd="0" presId="urn:microsoft.com/office/officeart/2005/8/layout/venn2"/>
    <dgm:cxn modelId="{8DCF7336-1F32-46F8-B883-34A26FEBE27B}" type="presParOf" srcId="{51EF2BE3-222D-4564-A3F1-75070C15DA62}" destId="{5CBF0112-DFB7-486E-9B4F-BE08A7C73BF3}" srcOrd="0" destOrd="0" presId="urn:microsoft.com/office/officeart/2005/8/layout/venn2"/>
    <dgm:cxn modelId="{A718E588-62FE-48C3-A58D-7A5F2AB42380}" type="presParOf" srcId="{51EF2BE3-222D-4564-A3F1-75070C15DA62}" destId="{D8A7A9D9-CB5F-4FEF-A819-E020AD66BBCE}" srcOrd="1" destOrd="0" presId="urn:microsoft.com/office/officeart/2005/8/layout/venn2"/>
    <dgm:cxn modelId="{3E766B9C-FB01-4BA3-AAF6-B80871EBB206}" type="presParOf" srcId="{6E9B6E8E-9610-49B3-9865-5FA6CA1B6B84}" destId="{C684B754-9AE0-463A-980A-8DC61BC8CD46}" srcOrd="2" destOrd="0" presId="urn:microsoft.com/office/officeart/2005/8/layout/venn2"/>
    <dgm:cxn modelId="{2CB25302-49E1-4EA0-A86E-C201B5B77CD2}" type="presParOf" srcId="{C684B754-9AE0-463A-980A-8DC61BC8CD46}" destId="{4DD8108C-70DF-41A8-8D64-AB5757352838}" srcOrd="0" destOrd="0" presId="urn:microsoft.com/office/officeart/2005/8/layout/venn2"/>
    <dgm:cxn modelId="{EBC1F688-0FD1-4A20-9796-B576D42578F3}" type="presParOf" srcId="{C684B754-9AE0-463A-980A-8DC61BC8CD46}" destId="{4B3E38A3-2EEE-4BB8-BF18-201636C6FABF}" srcOrd="1" destOrd="0" presId="urn:microsoft.com/office/officeart/2005/8/layout/venn2"/>
    <dgm:cxn modelId="{E780399C-2868-4EEC-B49D-FA7FACB2110C}" type="presParOf" srcId="{6E9B6E8E-9610-49B3-9865-5FA6CA1B6B84}" destId="{D841C527-FB49-40C8-BB68-6EAFB12A7C59}" srcOrd="3" destOrd="0" presId="urn:microsoft.com/office/officeart/2005/8/layout/venn2"/>
    <dgm:cxn modelId="{EC7A00C3-0830-494A-992D-EC3090A6CEB3}" type="presParOf" srcId="{D841C527-FB49-40C8-BB68-6EAFB12A7C59}" destId="{FE0EE33F-81B2-4777-867D-38561055B9A7}" srcOrd="0" destOrd="0" presId="urn:microsoft.com/office/officeart/2005/8/layout/venn2"/>
    <dgm:cxn modelId="{9F066C32-7AEA-40E4-821D-491AF5D21A5C}" type="presParOf" srcId="{D841C527-FB49-40C8-BB68-6EAFB12A7C59}" destId="{540CCF87-D0EF-4C7F-A855-8DE2D6AE4648}" srcOrd="1" destOrd="0" presId="urn:microsoft.com/office/officeart/2005/8/layout/venn2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381ECB1-0936-4827-8E26-48E8D77F7C31}" type="doc">
      <dgm:prSet loTypeId="urn:microsoft.com/office/officeart/2005/8/layout/vList3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CN" altLang="en-US"/>
        </a:p>
      </dgm:t>
    </dgm:pt>
    <dgm:pt modelId="{F4A072B0-D721-4AB8-B954-86F37E9F8172}">
      <dgm:prSet phldrT="[文本]" custT="1"/>
      <dgm:spPr/>
      <dgm:t>
        <a:bodyPr/>
        <a:lstStyle/>
        <a:p>
          <a:r>
            <a:rPr lang="zh-CN" altLang="en-US" sz="2400" b="1" dirty="0" smtClean="0">
              <a:latin typeface="方正魏碑_GBK" pitchFamily="65" charset="-122"/>
              <a:ea typeface="方正魏碑_GBK" pitchFamily="65" charset="-122"/>
            </a:rPr>
            <a:t>扩大“学载青春梦”粉丝体量</a:t>
          </a:r>
          <a:endParaRPr lang="zh-CN" altLang="en-US" sz="2400" b="1" dirty="0">
            <a:latin typeface="方正魏碑_GBK" pitchFamily="65" charset="-122"/>
            <a:ea typeface="方正魏碑_GBK" pitchFamily="65" charset="-122"/>
          </a:endParaRPr>
        </a:p>
      </dgm:t>
    </dgm:pt>
    <dgm:pt modelId="{65571672-2F5A-4AF5-B1CA-DDF416741EDE}" type="parTrans" cxnId="{2C410D8F-6C50-4097-AD2D-35CE0D9699E5}">
      <dgm:prSet/>
      <dgm:spPr/>
      <dgm:t>
        <a:bodyPr/>
        <a:lstStyle/>
        <a:p>
          <a:endParaRPr lang="zh-CN" altLang="en-US"/>
        </a:p>
      </dgm:t>
    </dgm:pt>
    <dgm:pt modelId="{94385525-9EB0-4441-B1AA-FF5B3CAE4FE6}" type="sibTrans" cxnId="{2C410D8F-6C50-4097-AD2D-35CE0D9699E5}">
      <dgm:prSet/>
      <dgm:spPr/>
      <dgm:t>
        <a:bodyPr/>
        <a:lstStyle/>
        <a:p>
          <a:endParaRPr lang="zh-CN" altLang="en-US"/>
        </a:p>
      </dgm:t>
    </dgm:pt>
    <dgm:pt modelId="{25187F53-A62F-4C53-95DA-F12FF209D06B}">
      <dgm:prSet phldrT="[文本]" custT="1"/>
      <dgm:spPr/>
      <dgm:t>
        <a:bodyPr/>
        <a:lstStyle/>
        <a:p>
          <a:r>
            <a:rPr lang="zh-CN" altLang="en-US" sz="2400" b="1" dirty="0" smtClean="0">
              <a:latin typeface="方正魏碑_GBK" pitchFamily="65" charset="-122"/>
              <a:ea typeface="方正魏碑_GBK" pitchFamily="65" charset="-122"/>
            </a:rPr>
            <a:t>加强内容供应，提升栏目质量</a:t>
          </a:r>
          <a:endParaRPr lang="zh-CN" altLang="en-US" sz="2400" b="1" dirty="0">
            <a:latin typeface="方正魏碑_GBK" pitchFamily="65" charset="-122"/>
            <a:ea typeface="方正魏碑_GBK" pitchFamily="65" charset="-122"/>
          </a:endParaRPr>
        </a:p>
      </dgm:t>
    </dgm:pt>
    <dgm:pt modelId="{5452C985-0B2E-4032-B396-1664F5CF98E1}" type="parTrans" cxnId="{38F11453-56E6-42A7-9BDF-2CB65BC7E0E6}">
      <dgm:prSet/>
      <dgm:spPr/>
      <dgm:t>
        <a:bodyPr/>
        <a:lstStyle/>
        <a:p>
          <a:endParaRPr lang="zh-CN" altLang="en-US"/>
        </a:p>
      </dgm:t>
    </dgm:pt>
    <dgm:pt modelId="{64B0A5A2-8814-4765-AF22-A6ACC8FB4B96}" type="sibTrans" cxnId="{38F11453-56E6-42A7-9BDF-2CB65BC7E0E6}">
      <dgm:prSet/>
      <dgm:spPr/>
      <dgm:t>
        <a:bodyPr/>
        <a:lstStyle/>
        <a:p>
          <a:endParaRPr lang="zh-CN" altLang="en-US"/>
        </a:p>
      </dgm:t>
    </dgm:pt>
    <dgm:pt modelId="{DE7A42BD-3DBB-469D-A342-8085CA51B2B3}">
      <dgm:prSet phldrT="[文本]" custT="1"/>
      <dgm:spPr/>
      <dgm:t>
        <a:bodyPr/>
        <a:lstStyle/>
        <a:p>
          <a:r>
            <a:rPr lang="zh-CN" altLang="en-US" sz="2400" b="1" dirty="0" smtClean="0">
              <a:latin typeface="方正魏碑_GBK" pitchFamily="65" charset="-122"/>
              <a:ea typeface="方正魏碑_GBK" pitchFamily="65" charset="-122"/>
            </a:rPr>
            <a:t>培育带动各高校团学微信公众号</a:t>
          </a:r>
          <a:endParaRPr lang="zh-CN" altLang="en-US" sz="2400" b="1" dirty="0">
            <a:latin typeface="方正魏碑_GBK" pitchFamily="65" charset="-122"/>
            <a:ea typeface="方正魏碑_GBK" pitchFamily="65" charset="-122"/>
          </a:endParaRPr>
        </a:p>
      </dgm:t>
    </dgm:pt>
    <dgm:pt modelId="{B9A9EC47-1E65-4903-9E7B-4CF18494E422}" type="parTrans" cxnId="{9CAD3251-2E14-4C4C-8E31-11364C45702A}">
      <dgm:prSet/>
      <dgm:spPr/>
      <dgm:t>
        <a:bodyPr/>
        <a:lstStyle/>
        <a:p>
          <a:endParaRPr lang="zh-CN" altLang="en-US"/>
        </a:p>
      </dgm:t>
    </dgm:pt>
    <dgm:pt modelId="{971359A8-8489-4C54-859A-D62CAD089E80}" type="sibTrans" cxnId="{9CAD3251-2E14-4C4C-8E31-11364C45702A}">
      <dgm:prSet/>
      <dgm:spPr/>
      <dgm:t>
        <a:bodyPr/>
        <a:lstStyle/>
        <a:p>
          <a:endParaRPr lang="zh-CN" altLang="en-US"/>
        </a:p>
      </dgm:t>
    </dgm:pt>
    <dgm:pt modelId="{C87E32E2-60F3-48AF-BC0B-5E8B0D7D482A}">
      <dgm:prSet phldrT="[文本]" custT="1"/>
      <dgm:spPr/>
      <dgm:t>
        <a:bodyPr/>
        <a:lstStyle/>
        <a:p>
          <a:r>
            <a:rPr lang="zh-CN" altLang="en-US" sz="2200" b="1" dirty="0" smtClean="0">
              <a:latin typeface="方正魏碑_GBK" pitchFamily="65" charset="-122"/>
              <a:ea typeface="方正魏碑_GBK" pitchFamily="65" charset="-122"/>
            </a:rPr>
            <a:t>构建团学微信群、团支部微信群体系</a:t>
          </a:r>
          <a:endParaRPr lang="zh-CN" altLang="en-US" sz="2200" b="1" dirty="0">
            <a:latin typeface="方正魏碑_GBK" pitchFamily="65" charset="-122"/>
            <a:ea typeface="方正魏碑_GBK" pitchFamily="65" charset="-122"/>
          </a:endParaRPr>
        </a:p>
      </dgm:t>
    </dgm:pt>
    <dgm:pt modelId="{B739A315-DA43-4ED2-9A3B-AAAF5E2D6886}" type="parTrans" cxnId="{168B7903-E2BA-417F-9AEA-CA3CBD144769}">
      <dgm:prSet/>
      <dgm:spPr/>
      <dgm:t>
        <a:bodyPr/>
        <a:lstStyle/>
        <a:p>
          <a:endParaRPr lang="zh-CN" altLang="en-US"/>
        </a:p>
      </dgm:t>
    </dgm:pt>
    <dgm:pt modelId="{1A7E4ACC-EC10-4243-AAFE-983A74D8F6C6}" type="sibTrans" cxnId="{168B7903-E2BA-417F-9AEA-CA3CBD144769}">
      <dgm:prSet/>
      <dgm:spPr/>
      <dgm:t>
        <a:bodyPr/>
        <a:lstStyle/>
        <a:p>
          <a:endParaRPr lang="zh-CN" altLang="en-US"/>
        </a:p>
      </dgm:t>
    </dgm:pt>
    <dgm:pt modelId="{1EFD793D-34DE-4E8E-9D8E-DD8F56809125}" type="pres">
      <dgm:prSet presAssocID="{F381ECB1-0936-4827-8E26-48E8D77F7C31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3EFBD8D6-E858-4848-BE35-D1C06664748D}" type="pres">
      <dgm:prSet presAssocID="{F4A072B0-D721-4AB8-B954-86F37E9F8172}" presName="composite" presStyleCnt="0"/>
      <dgm:spPr/>
    </dgm:pt>
    <dgm:pt modelId="{5A0C7239-A8F9-4B9E-B12F-EBFA38503C36}" type="pres">
      <dgm:prSet presAssocID="{F4A072B0-D721-4AB8-B954-86F37E9F8172}" presName="imgShp" presStyleLbl="fgImgPlace1" presStyleIdx="0" presStyleCnt="4"/>
      <dgm:spPr/>
    </dgm:pt>
    <dgm:pt modelId="{9D0F00F6-2C01-4196-A41E-6C064A40B894}" type="pres">
      <dgm:prSet presAssocID="{F4A072B0-D721-4AB8-B954-86F37E9F817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E03F03B-0915-407E-81AD-604860261FD5}" type="pres">
      <dgm:prSet presAssocID="{94385525-9EB0-4441-B1AA-FF5B3CAE4FE6}" presName="spacing" presStyleCnt="0"/>
      <dgm:spPr/>
    </dgm:pt>
    <dgm:pt modelId="{1411E945-80B2-4C1B-8D58-C9BA2DBF4B3B}" type="pres">
      <dgm:prSet presAssocID="{25187F53-A62F-4C53-95DA-F12FF209D06B}" presName="composite" presStyleCnt="0"/>
      <dgm:spPr/>
    </dgm:pt>
    <dgm:pt modelId="{684550FF-C2E3-4BDC-BCFD-62F574D00D20}" type="pres">
      <dgm:prSet presAssocID="{25187F53-A62F-4C53-95DA-F12FF209D06B}" presName="imgShp" presStyleLbl="fgImgPlace1" presStyleIdx="1" presStyleCnt="4"/>
      <dgm:spPr/>
    </dgm:pt>
    <dgm:pt modelId="{CDB3774F-0163-4D2A-968C-F2E834C81E0B}" type="pres">
      <dgm:prSet presAssocID="{25187F53-A62F-4C53-95DA-F12FF209D06B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4BD1913-66D3-4F1C-98D9-44E7AFD9FBEA}" type="pres">
      <dgm:prSet presAssocID="{64B0A5A2-8814-4765-AF22-A6ACC8FB4B96}" presName="spacing" presStyleCnt="0"/>
      <dgm:spPr/>
    </dgm:pt>
    <dgm:pt modelId="{3F1AB139-892A-489B-BFC6-59459B02455F}" type="pres">
      <dgm:prSet presAssocID="{DE7A42BD-3DBB-469D-A342-8085CA51B2B3}" presName="composite" presStyleCnt="0"/>
      <dgm:spPr/>
    </dgm:pt>
    <dgm:pt modelId="{6201E476-40C1-4A76-B4E3-0CD9AE23ED9D}" type="pres">
      <dgm:prSet presAssocID="{DE7A42BD-3DBB-469D-A342-8085CA51B2B3}" presName="imgShp" presStyleLbl="fgImgPlace1" presStyleIdx="2" presStyleCnt="4"/>
      <dgm:spPr/>
    </dgm:pt>
    <dgm:pt modelId="{1A39A6AA-1DD4-4DE0-8EDA-E96D2BB9C709}" type="pres">
      <dgm:prSet presAssocID="{DE7A42BD-3DBB-469D-A342-8085CA51B2B3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16A5AC3-9984-48E1-967A-CEDDA58734C8}" type="pres">
      <dgm:prSet presAssocID="{971359A8-8489-4C54-859A-D62CAD089E80}" presName="spacing" presStyleCnt="0"/>
      <dgm:spPr/>
    </dgm:pt>
    <dgm:pt modelId="{F0E2C866-2D6B-44FC-9F82-713DFDBEA2A5}" type="pres">
      <dgm:prSet presAssocID="{C87E32E2-60F3-48AF-BC0B-5E8B0D7D482A}" presName="composite" presStyleCnt="0"/>
      <dgm:spPr/>
    </dgm:pt>
    <dgm:pt modelId="{A224042C-9991-41D0-8E3A-C6BB0B15FC20}" type="pres">
      <dgm:prSet presAssocID="{C87E32E2-60F3-48AF-BC0B-5E8B0D7D482A}" presName="imgShp" presStyleLbl="fgImgPlace1" presStyleIdx="3" presStyleCnt="4"/>
      <dgm:spPr/>
    </dgm:pt>
    <dgm:pt modelId="{F0526903-E89E-4CC2-BD0C-172D5982AD82}" type="pres">
      <dgm:prSet presAssocID="{C87E32E2-60F3-48AF-BC0B-5E8B0D7D482A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9CAD3251-2E14-4C4C-8E31-11364C45702A}" srcId="{F381ECB1-0936-4827-8E26-48E8D77F7C31}" destId="{DE7A42BD-3DBB-469D-A342-8085CA51B2B3}" srcOrd="2" destOrd="0" parTransId="{B9A9EC47-1E65-4903-9E7B-4CF18494E422}" sibTransId="{971359A8-8489-4C54-859A-D62CAD089E80}"/>
    <dgm:cxn modelId="{4B1DA0FB-CB4D-4BFF-B8CF-AC2B4D260749}" type="presOf" srcId="{25187F53-A62F-4C53-95DA-F12FF209D06B}" destId="{CDB3774F-0163-4D2A-968C-F2E834C81E0B}" srcOrd="0" destOrd="0" presId="urn:microsoft.com/office/officeart/2005/8/layout/vList3"/>
    <dgm:cxn modelId="{168B7903-E2BA-417F-9AEA-CA3CBD144769}" srcId="{F381ECB1-0936-4827-8E26-48E8D77F7C31}" destId="{C87E32E2-60F3-48AF-BC0B-5E8B0D7D482A}" srcOrd="3" destOrd="0" parTransId="{B739A315-DA43-4ED2-9A3B-AAAF5E2D6886}" sibTransId="{1A7E4ACC-EC10-4243-AAFE-983A74D8F6C6}"/>
    <dgm:cxn modelId="{2C410D8F-6C50-4097-AD2D-35CE0D9699E5}" srcId="{F381ECB1-0936-4827-8E26-48E8D77F7C31}" destId="{F4A072B0-D721-4AB8-B954-86F37E9F8172}" srcOrd="0" destOrd="0" parTransId="{65571672-2F5A-4AF5-B1CA-DDF416741EDE}" sibTransId="{94385525-9EB0-4441-B1AA-FF5B3CAE4FE6}"/>
    <dgm:cxn modelId="{C9B5FC02-8113-4350-B9B7-6F9DF1B04FF2}" type="presOf" srcId="{C87E32E2-60F3-48AF-BC0B-5E8B0D7D482A}" destId="{F0526903-E89E-4CC2-BD0C-172D5982AD82}" srcOrd="0" destOrd="0" presId="urn:microsoft.com/office/officeart/2005/8/layout/vList3"/>
    <dgm:cxn modelId="{67192C6B-C07A-49CD-BC77-DC634D4ABB14}" type="presOf" srcId="{F381ECB1-0936-4827-8E26-48E8D77F7C31}" destId="{1EFD793D-34DE-4E8E-9D8E-DD8F56809125}" srcOrd="0" destOrd="0" presId="urn:microsoft.com/office/officeart/2005/8/layout/vList3"/>
    <dgm:cxn modelId="{38F11453-56E6-42A7-9BDF-2CB65BC7E0E6}" srcId="{F381ECB1-0936-4827-8E26-48E8D77F7C31}" destId="{25187F53-A62F-4C53-95DA-F12FF209D06B}" srcOrd="1" destOrd="0" parTransId="{5452C985-0B2E-4032-B396-1664F5CF98E1}" sibTransId="{64B0A5A2-8814-4765-AF22-A6ACC8FB4B96}"/>
    <dgm:cxn modelId="{742C32A1-FFB5-4FA7-AC2B-4E80BAC1B792}" type="presOf" srcId="{DE7A42BD-3DBB-469D-A342-8085CA51B2B3}" destId="{1A39A6AA-1DD4-4DE0-8EDA-E96D2BB9C709}" srcOrd="0" destOrd="0" presId="urn:microsoft.com/office/officeart/2005/8/layout/vList3"/>
    <dgm:cxn modelId="{599851EB-B12F-409B-8343-CA87C638426D}" type="presOf" srcId="{F4A072B0-D721-4AB8-B954-86F37E9F8172}" destId="{9D0F00F6-2C01-4196-A41E-6C064A40B894}" srcOrd="0" destOrd="0" presId="urn:microsoft.com/office/officeart/2005/8/layout/vList3"/>
    <dgm:cxn modelId="{AE69FADB-745E-4723-9BA5-5827178EA800}" type="presParOf" srcId="{1EFD793D-34DE-4E8E-9D8E-DD8F56809125}" destId="{3EFBD8D6-E858-4848-BE35-D1C06664748D}" srcOrd="0" destOrd="0" presId="urn:microsoft.com/office/officeart/2005/8/layout/vList3"/>
    <dgm:cxn modelId="{AEE3C675-92C4-477A-9102-AD5CCBB0D62B}" type="presParOf" srcId="{3EFBD8D6-E858-4848-BE35-D1C06664748D}" destId="{5A0C7239-A8F9-4B9E-B12F-EBFA38503C36}" srcOrd="0" destOrd="0" presId="urn:microsoft.com/office/officeart/2005/8/layout/vList3"/>
    <dgm:cxn modelId="{81EB48B9-4015-4810-9B01-722A218452B1}" type="presParOf" srcId="{3EFBD8D6-E858-4848-BE35-D1C06664748D}" destId="{9D0F00F6-2C01-4196-A41E-6C064A40B894}" srcOrd="1" destOrd="0" presId="urn:microsoft.com/office/officeart/2005/8/layout/vList3"/>
    <dgm:cxn modelId="{6154575C-E079-451F-A2B9-D02C478E0157}" type="presParOf" srcId="{1EFD793D-34DE-4E8E-9D8E-DD8F56809125}" destId="{1E03F03B-0915-407E-81AD-604860261FD5}" srcOrd="1" destOrd="0" presId="urn:microsoft.com/office/officeart/2005/8/layout/vList3"/>
    <dgm:cxn modelId="{43D4F99E-A074-47C2-A6B6-C8DF0ACE931C}" type="presParOf" srcId="{1EFD793D-34DE-4E8E-9D8E-DD8F56809125}" destId="{1411E945-80B2-4C1B-8D58-C9BA2DBF4B3B}" srcOrd="2" destOrd="0" presId="urn:microsoft.com/office/officeart/2005/8/layout/vList3"/>
    <dgm:cxn modelId="{A3E3450F-7921-4052-9E73-6555031B7407}" type="presParOf" srcId="{1411E945-80B2-4C1B-8D58-C9BA2DBF4B3B}" destId="{684550FF-C2E3-4BDC-BCFD-62F574D00D20}" srcOrd="0" destOrd="0" presId="urn:microsoft.com/office/officeart/2005/8/layout/vList3"/>
    <dgm:cxn modelId="{C7C80B7D-E37A-445F-BBBA-EC35CCB6ED36}" type="presParOf" srcId="{1411E945-80B2-4C1B-8D58-C9BA2DBF4B3B}" destId="{CDB3774F-0163-4D2A-968C-F2E834C81E0B}" srcOrd="1" destOrd="0" presId="urn:microsoft.com/office/officeart/2005/8/layout/vList3"/>
    <dgm:cxn modelId="{E5DFA8EC-FD2B-46E9-B65D-D1FFCB935D85}" type="presParOf" srcId="{1EFD793D-34DE-4E8E-9D8E-DD8F56809125}" destId="{D4BD1913-66D3-4F1C-98D9-44E7AFD9FBEA}" srcOrd="3" destOrd="0" presId="urn:microsoft.com/office/officeart/2005/8/layout/vList3"/>
    <dgm:cxn modelId="{67330919-A114-4EA4-8575-33900ED2A5FE}" type="presParOf" srcId="{1EFD793D-34DE-4E8E-9D8E-DD8F56809125}" destId="{3F1AB139-892A-489B-BFC6-59459B02455F}" srcOrd="4" destOrd="0" presId="urn:microsoft.com/office/officeart/2005/8/layout/vList3"/>
    <dgm:cxn modelId="{59F34254-3679-4A3C-8448-CC5045D207CB}" type="presParOf" srcId="{3F1AB139-892A-489B-BFC6-59459B02455F}" destId="{6201E476-40C1-4A76-B4E3-0CD9AE23ED9D}" srcOrd="0" destOrd="0" presId="urn:microsoft.com/office/officeart/2005/8/layout/vList3"/>
    <dgm:cxn modelId="{224416F1-1CE4-4039-B07E-8D7E350A7646}" type="presParOf" srcId="{3F1AB139-892A-489B-BFC6-59459B02455F}" destId="{1A39A6AA-1DD4-4DE0-8EDA-E96D2BB9C709}" srcOrd="1" destOrd="0" presId="urn:microsoft.com/office/officeart/2005/8/layout/vList3"/>
    <dgm:cxn modelId="{FCB478BB-FD1F-4606-B791-8F4044AA4415}" type="presParOf" srcId="{1EFD793D-34DE-4E8E-9D8E-DD8F56809125}" destId="{916A5AC3-9984-48E1-967A-CEDDA58734C8}" srcOrd="5" destOrd="0" presId="urn:microsoft.com/office/officeart/2005/8/layout/vList3"/>
    <dgm:cxn modelId="{FF780AD7-DB03-4471-9E9A-D3FD3661A738}" type="presParOf" srcId="{1EFD793D-34DE-4E8E-9D8E-DD8F56809125}" destId="{F0E2C866-2D6B-44FC-9F82-713DFDBEA2A5}" srcOrd="6" destOrd="0" presId="urn:microsoft.com/office/officeart/2005/8/layout/vList3"/>
    <dgm:cxn modelId="{48225CBD-55A3-4B20-87F2-1F738A4D8114}" type="presParOf" srcId="{F0E2C866-2D6B-44FC-9F82-713DFDBEA2A5}" destId="{A224042C-9991-41D0-8E3A-C6BB0B15FC20}" srcOrd="0" destOrd="0" presId="urn:microsoft.com/office/officeart/2005/8/layout/vList3"/>
    <dgm:cxn modelId="{33A3F1F4-594B-4A3C-B908-DEB6D6097ED1}" type="presParOf" srcId="{F0E2C866-2D6B-44FC-9F82-713DFDBEA2A5}" destId="{F0526903-E89E-4CC2-BD0C-172D5982AD82}" srcOrd="1" destOrd="0" presId="urn:microsoft.com/office/officeart/2005/8/layout/vList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AED86C-DC55-4FEB-97FD-E1F95FB1B8BB}" type="datetimeFigureOut">
              <a:rPr lang="zh-CN" altLang="en-US" smtClean="0"/>
              <a:t>2015/3/12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138445-EB4B-4FD1-B576-2FEF026FC9E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2015/3/12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2015/3/12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2015/3/12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2015/3/12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2015/3/12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2015/3/12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2015/3/12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2015/3/12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2015/3/12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2015/3/12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2015/3/12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2015/3/12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5400" dirty="0" err="1" smtClean="0">
                <a:solidFill>
                  <a:srgbClr val="FF0000"/>
                </a:solidFill>
                <a:latin typeface="方正大标宋_GBK" pitchFamily="65" charset="-122"/>
                <a:ea typeface="方正大标宋_GBK" pitchFamily="65" charset="-122"/>
              </a:rPr>
              <a:t>Duang</a:t>
            </a:r>
            <a:r>
              <a:rPr lang="zh-CN" altLang="en-US" sz="5400" dirty="0" smtClean="0">
                <a:solidFill>
                  <a:srgbClr val="FF0000"/>
                </a:solidFill>
                <a:latin typeface="方正大标宋_GBK" pitchFamily="65" charset="-122"/>
                <a:ea typeface="方正大标宋_GBK" pitchFamily="65" charset="-122"/>
              </a:rPr>
              <a:t>，我们的</a:t>
            </a:r>
            <a:r>
              <a:rPr lang="en-US" altLang="zh-CN" sz="5400" dirty="0" smtClean="0">
                <a:solidFill>
                  <a:srgbClr val="FF0000"/>
                </a:solidFill>
                <a:latin typeface="方正大标宋_GBK" pitchFamily="65" charset="-122"/>
                <a:ea typeface="方正大标宋_GBK" pitchFamily="65" charset="-122"/>
              </a:rPr>
              <a:t>2015</a:t>
            </a:r>
            <a:endParaRPr lang="zh-CN" altLang="en-US" sz="5400" dirty="0">
              <a:solidFill>
                <a:srgbClr val="FF0000"/>
              </a:solidFill>
              <a:latin typeface="方正大标宋_GBK" pitchFamily="65" charset="-122"/>
              <a:ea typeface="方正大标宋_GBK" pitchFamily="65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4248168"/>
            <a:ext cx="6400800" cy="1752600"/>
          </a:xfrm>
        </p:spPr>
        <p:txBody>
          <a:bodyPr>
            <a:normAutofit/>
          </a:bodyPr>
          <a:lstStyle/>
          <a:p>
            <a:r>
              <a:rPr lang="zh-CN" altLang="en-US" sz="3600" b="1" dirty="0" smtClean="0">
                <a:solidFill>
                  <a:schemeClr val="tx1"/>
                </a:solidFill>
                <a:latin typeface="方正魏碑_GBK" pitchFamily="65" charset="-122"/>
                <a:ea typeface="方正魏碑_GBK" pitchFamily="65" charset="-122"/>
              </a:rPr>
              <a:t>团市委学校部</a:t>
            </a:r>
            <a:endParaRPr lang="zh-CN" altLang="en-US" sz="3600" b="1" dirty="0">
              <a:solidFill>
                <a:schemeClr val="tx1"/>
              </a:solidFill>
              <a:latin typeface="方正魏碑_GBK" pitchFamily="65" charset="-122"/>
              <a:ea typeface="方正魏碑_GBK" pitchFamily="65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  <a:latin typeface="方正大标宋_GBK" pitchFamily="65" charset="-122"/>
                <a:ea typeface="方正大标宋_GBK" pitchFamily="65" charset="-122"/>
              </a:rPr>
              <a:t>思想引领：“网军”建设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928662" y="1357298"/>
          <a:ext cx="7186634" cy="38830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矩形 4"/>
          <p:cNvSpPr/>
          <p:nvPr/>
        </p:nvSpPr>
        <p:spPr>
          <a:xfrm>
            <a:off x="571472" y="5286388"/>
            <a:ext cx="807249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800" dirty="0" smtClean="0">
                <a:solidFill>
                  <a:prstClr val="black"/>
                </a:solidFill>
                <a:latin typeface="方正魏碑_GBK" pitchFamily="65" charset="-122"/>
                <a:ea typeface="方正魏碑_GBK" pitchFamily="65" charset="-122"/>
              </a:rPr>
              <a:t>      </a:t>
            </a:r>
            <a:r>
              <a:rPr lang="zh-CN" altLang="en-US" sz="2400" dirty="0" smtClean="0">
                <a:solidFill>
                  <a:prstClr val="black"/>
                </a:solidFill>
                <a:latin typeface="方正魏碑_GBK" pitchFamily="65" charset="-122"/>
                <a:ea typeface="方正魏碑_GBK" pitchFamily="65" charset="-122"/>
              </a:rPr>
              <a:t>目标：每个学校建立一支核心</a:t>
            </a:r>
            <a:r>
              <a:rPr lang="en-US" altLang="zh-CN" sz="2400" dirty="0" smtClean="0">
                <a:solidFill>
                  <a:prstClr val="black"/>
                </a:solidFill>
                <a:latin typeface="方正魏碑_GBK" pitchFamily="65" charset="-122"/>
                <a:ea typeface="方正魏碑_GBK" pitchFamily="65" charset="-122"/>
              </a:rPr>
              <a:t>+</a:t>
            </a:r>
            <a:r>
              <a:rPr lang="zh-CN" altLang="en-US" sz="2400" dirty="0" smtClean="0">
                <a:solidFill>
                  <a:prstClr val="black"/>
                </a:solidFill>
                <a:latin typeface="方正魏碑_GBK" pitchFamily="65" charset="-122"/>
                <a:ea typeface="方正魏碑_GBK" pitchFamily="65" charset="-122"/>
              </a:rPr>
              <a:t>快速反应团队。每所高校参加网络文明志愿者的总人数原则上不少于在校学生的</a:t>
            </a:r>
            <a:r>
              <a:rPr lang="en-US" altLang="zh-CN" sz="2400" dirty="0" smtClean="0">
                <a:solidFill>
                  <a:prstClr val="black"/>
                </a:solidFill>
                <a:latin typeface="方正魏碑_GBK" pitchFamily="65" charset="-122"/>
                <a:ea typeface="方正魏碑_GBK" pitchFamily="65" charset="-122"/>
              </a:rPr>
              <a:t>20%</a:t>
            </a:r>
            <a:r>
              <a:rPr lang="zh-CN" altLang="en-US" sz="2400" dirty="0" smtClean="0">
                <a:solidFill>
                  <a:prstClr val="black"/>
                </a:solidFill>
                <a:latin typeface="方正魏碑_GBK" pitchFamily="65" charset="-122"/>
                <a:ea typeface="方正魏碑_GBK" pitchFamily="65" charset="-122"/>
              </a:rPr>
              <a:t>，且须覆盖到每一个班级团支部。全市总体</a:t>
            </a:r>
            <a:r>
              <a:rPr lang="en-US" altLang="zh-CN" sz="2400" dirty="0" smtClean="0">
                <a:solidFill>
                  <a:prstClr val="black"/>
                </a:solidFill>
                <a:latin typeface="方正魏碑_GBK" pitchFamily="65" charset="-122"/>
                <a:ea typeface="方正魏碑_GBK" pitchFamily="65" charset="-122"/>
              </a:rPr>
              <a:t>9</a:t>
            </a:r>
            <a:r>
              <a:rPr lang="zh-CN" altLang="en-US" sz="2400" dirty="0" smtClean="0">
                <a:solidFill>
                  <a:prstClr val="black"/>
                </a:solidFill>
                <a:latin typeface="方正魏碑_GBK" pitchFamily="65" charset="-122"/>
                <a:ea typeface="方正魏碑_GBK" pitchFamily="65" charset="-122"/>
              </a:rPr>
              <a:t>万人。</a:t>
            </a:r>
            <a:endParaRPr lang="zh-CN" altLang="en-US" sz="2400" dirty="0">
              <a:solidFill>
                <a:prstClr val="black"/>
              </a:solidFill>
              <a:latin typeface="方正魏碑_GBK" pitchFamily="65" charset="-122"/>
              <a:ea typeface="方正魏碑_GBK" pitchFamily="65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  <a:latin typeface="方正大标宋_GBK" pitchFamily="65" charset="-122"/>
                <a:ea typeface="方正大标宋_GBK" pitchFamily="65" charset="-122"/>
              </a:rPr>
              <a:t>思想引领：新媒体阵地建设</a:t>
            </a:r>
            <a:endParaRPr lang="zh-CN" altLang="en-US" dirty="0"/>
          </a:p>
        </p:txBody>
      </p:sp>
      <p:graphicFrame>
        <p:nvGraphicFramePr>
          <p:cNvPr id="8" name="内容占位符 7"/>
          <p:cNvGraphicFramePr>
            <a:graphicFrameLocks noGrp="1"/>
          </p:cNvGraphicFramePr>
          <p:nvPr>
            <p:ph idx="1"/>
          </p:nvPr>
        </p:nvGraphicFramePr>
        <p:xfrm>
          <a:off x="500034" y="1428736"/>
          <a:ext cx="8229600" cy="3357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矩形 5"/>
          <p:cNvSpPr/>
          <p:nvPr/>
        </p:nvSpPr>
        <p:spPr>
          <a:xfrm>
            <a:off x="795689" y="4857760"/>
            <a:ext cx="863409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dirty="0" smtClean="0">
                <a:solidFill>
                  <a:prstClr val="black"/>
                </a:solidFill>
                <a:latin typeface="方正魏碑_GBK" pitchFamily="65" charset="-122"/>
                <a:ea typeface="方正魏碑_GBK" pitchFamily="65" charset="-122"/>
              </a:rPr>
              <a:t>目标：</a:t>
            </a:r>
            <a:r>
              <a:rPr lang="zh-CN" altLang="en-US" sz="2000" dirty="0" smtClean="0">
                <a:solidFill>
                  <a:srgbClr val="000000"/>
                </a:solidFill>
                <a:latin typeface="Arial"/>
                <a:ea typeface="方正魏碑_GBK" pitchFamily="65" charset="-122"/>
                <a:sym typeface="方正魏碑_GBK" pitchFamily="65" charset="-122"/>
              </a:rPr>
              <a:t> “</a:t>
            </a:r>
            <a:r>
              <a:rPr lang="zh-CN" altLang="en-US" sz="2000" dirty="0" smtClean="0">
                <a:solidFill>
                  <a:srgbClr val="000000"/>
                </a:solidFill>
                <a:latin typeface="方正魏碑_GBK" pitchFamily="65" charset="-122"/>
                <a:ea typeface="方正魏碑_GBK" pitchFamily="65" charset="-122"/>
                <a:sym typeface="方正魏碑_GBK" pitchFamily="65" charset="-122"/>
              </a:rPr>
              <a:t>学载青春梦</a:t>
            </a:r>
            <a:r>
              <a:rPr lang="zh-CN" altLang="en-US" sz="2000" dirty="0" smtClean="0">
                <a:solidFill>
                  <a:srgbClr val="000000"/>
                </a:solidFill>
                <a:latin typeface="Arial"/>
                <a:ea typeface="方正魏碑_GBK" pitchFamily="65" charset="-122"/>
                <a:sym typeface="方正魏碑_GBK" pitchFamily="65" charset="-122"/>
              </a:rPr>
              <a:t>”</a:t>
            </a:r>
            <a:r>
              <a:rPr lang="zh-CN" altLang="en-US" sz="2000" dirty="0" smtClean="0">
                <a:solidFill>
                  <a:srgbClr val="000000"/>
                </a:solidFill>
                <a:latin typeface="方正魏碑_GBK" pitchFamily="65" charset="-122"/>
                <a:ea typeface="方正魏碑_GBK" pitchFamily="65" charset="-122"/>
                <a:sym typeface="方正魏碑_GBK" pitchFamily="65" charset="-122"/>
              </a:rPr>
              <a:t>粉丝量达到10万人次</a:t>
            </a:r>
            <a:endParaRPr lang="en-US" altLang="zh-CN" sz="2000" dirty="0" smtClean="0">
              <a:solidFill>
                <a:srgbClr val="000000"/>
              </a:solidFill>
              <a:latin typeface="方正魏碑_GBK" pitchFamily="65" charset="-122"/>
              <a:ea typeface="方正魏碑_GBK" pitchFamily="65" charset="-122"/>
              <a:sym typeface="方正魏碑_GBK" pitchFamily="65" charset="-122"/>
            </a:endParaRPr>
          </a:p>
          <a:p>
            <a:r>
              <a:rPr lang="en-US" altLang="zh-CN" sz="2000" dirty="0" smtClean="0">
                <a:solidFill>
                  <a:srgbClr val="000000"/>
                </a:solidFill>
                <a:latin typeface="方正魏碑_GBK" pitchFamily="65" charset="-122"/>
                <a:ea typeface="方正魏碑_GBK" pitchFamily="65" charset="-122"/>
                <a:sym typeface="方正魏碑_GBK" pitchFamily="65" charset="-122"/>
              </a:rPr>
              <a:t>              </a:t>
            </a:r>
            <a:r>
              <a:rPr lang="zh-CN" altLang="en-US" sz="2000" dirty="0" smtClean="0">
                <a:solidFill>
                  <a:srgbClr val="000000"/>
                </a:solidFill>
                <a:latin typeface="方正魏碑_GBK" pitchFamily="65" charset="-122"/>
                <a:ea typeface="方正魏碑_GBK" pitchFamily="65" charset="-122"/>
                <a:sym typeface="方正魏碑_GBK" pitchFamily="65" charset="-122"/>
              </a:rPr>
              <a:t>栏目日均阅读量达到</a:t>
            </a:r>
            <a:r>
              <a:rPr lang="en-US" altLang="zh-CN" sz="2000" dirty="0" smtClean="0">
                <a:solidFill>
                  <a:srgbClr val="000000"/>
                </a:solidFill>
                <a:latin typeface="方正魏碑_GBK" pitchFamily="65" charset="-122"/>
                <a:ea typeface="方正魏碑_GBK" pitchFamily="65" charset="-122"/>
                <a:sym typeface="方正魏碑_GBK" pitchFamily="65" charset="-122"/>
              </a:rPr>
              <a:t>1</a:t>
            </a:r>
            <a:r>
              <a:rPr lang="zh-CN" altLang="en-US" sz="2000" dirty="0" smtClean="0">
                <a:solidFill>
                  <a:srgbClr val="000000"/>
                </a:solidFill>
                <a:latin typeface="方正魏碑_GBK" pitchFamily="65" charset="-122"/>
                <a:ea typeface="方正魏碑_GBK" pitchFamily="65" charset="-122"/>
                <a:sym typeface="方正魏碑_GBK" pitchFamily="65" charset="-122"/>
              </a:rPr>
              <a:t>万次</a:t>
            </a:r>
            <a:endParaRPr lang="en-US" altLang="zh-CN" sz="2000" dirty="0" smtClean="0">
              <a:solidFill>
                <a:srgbClr val="000000"/>
              </a:solidFill>
              <a:latin typeface="方正魏碑_GBK" pitchFamily="65" charset="-122"/>
              <a:ea typeface="方正魏碑_GBK" pitchFamily="65" charset="-122"/>
              <a:sym typeface="方正魏碑_GBK" pitchFamily="65" charset="-122"/>
            </a:endParaRPr>
          </a:p>
          <a:p>
            <a:r>
              <a:rPr lang="en-US" altLang="zh-CN" sz="2000" dirty="0" smtClean="0">
                <a:solidFill>
                  <a:srgbClr val="000000"/>
                </a:solidFill>
                <a:latin typeface="方正魏碑_GBK" pitchFamily="65" charset="-122"/>
                <a:ea typeface="方正魏碑_GBK" pitchFamily="65" charset="-122"/>
                <a:sym typeface="方正魏碑_GBK" pitchFamily="65" charset="-122"/>
              </a:rPr>
              <a:t>            </a:t>
            </a:r>
            <a:r>
              <a:rPr lang="zh-CN" altLang="en-US" sz="2000" dirty="0" smtClean="0">
                <a:solidFill>
                  <a:srgbClr val="000000"/>
                </a:solidFill>
                <a:latin typeface="Arial"/>
                <a:ea typeface="方正魏碑_GBK" pitchFamily="65" charset="-122"/>
                <a:sym typeface="方正魏碑_GBK" pitchFamily="65" charset="-122"/>
              </a:rPr>
              <a:t>“</a:t>
            </a:r>
            <a:r>
              <a:rPr lang="zh-CN" altLang="en-US" sz="2000" dirty="0" smtClean="0">
                <a:solidFill>
                  <a:srgbClr val="000000"/>
                </a:solidFill>
                <a:latin typeface="方正魏碑_GBK" pitchFamily="65" charset="-122"/>
                <a:ea typeface="方正魏碑_GBK" pitchFamily="65" charset="-122"/>
                <a:sym typeface="方正魏碑_GBK" pitchFamily="65" charset="-122"/>
              </a:rPr>
              <a:t>团团微店</a:t>
            </a:r>
            <a:r>
              <a:rPr lang="zh-CN" altLang="en-US" sz="2000" dirty="0" smtClean="0">
                <a:solidFill>
                  <a:srgbClr val="000000"/>
                </a:solidFill>
                <a:latin typeface="Arial"/>
                <a:ea typeface="方正魏碑_GBK" pitchFamily="65" charset="-122"/>
                <a:sym typeface="方正魏碑_GBK" pitchFamily="65" charset="-122"/>
              </a:rPr>
              <a:t>”</a:t>
            </a:r>
            <a:r>
              <a:rPr lang="zh-CN" altLang="en-US" sz="2000" dirty="0" smtClean="0">
                <a:solidFill>
                  <a:srgbClr val="000000"/>
                </a:solidFill>
                <a:latin typeface="方正魏碑_GBK" pitchFamily="65" charset="-122"/>
                <a:ea typeface="方正魏碑_GBK" pitchFamily="65" charset="-122"/>
                <a:sym typeface="方正魏碑_GBK" pitchFamily="65" charset="-122"/>
              </a:rPr>
              <a:t>入驻的大学生创业店铺达到1000家</a:t>
            </a:r>
            <a:endParaRPr lang="en-US" altLang="zh-CN" sz="2000" dirty="0" smtClean="0">
              <a:solidFill>
                <a:srgbClr val="000000"/>
              </a:solidFill>
              <a:latin typeface="方正魏碑_GBK" pitchFamily="65" charset="-122"/>
              <a:ea typeface="方正魏碑_GBK" pitchFamily="65" charset="-122"/>
              <a:sym typeface="方正魏碑_GBK" pitchFamily="65" charset="-122"/>
            </a:endParaRPr>
          </a:p>
          <a:p>
            <a:r>
              <a:rPr lang="en-US" altLang="zh-CN" sz="2000" dirty="0" smtClean="0">
                <a:solidFill>
                  <a:srgbClr val="000000"/>
                </a:solidFill>
                <a:latin typeface="方正魏碑_GBK" pitchFamily="65" charset="-122"/>
                <a:ea typeface="方正魏碑_GBK" pitchFamily="65" charset="-122"/>
                <a:sym typeface="方正魏碑_GBK" pitchFamily="65" charset="-122"/>
              </a:rPr>
              <a:t>             </a:t>
            </a:r>
            <a:r>
              <a:rPr lang="zh-CN" altLang="en-US" sz="2000" dirty="0" smtClean="0">
                <a:solidFill>
                  <a:srgbClr val="000000"/>
                </a:solidFill>
                <a:latin typeface="方正魏碑_GBK" pitchFamily="65" charset="-122"/>
                <a:ea typeface="方正魏碑_GBK" pitchFamily="65" charset="-122"/>
                <a:sym typeface="方正魏碑_GBK" pitchFamily="65" charset="-122"/>
              </a:rPr>
              <a:t>重庆团学新增万级粉丝体量微信公众号10个</a:t>
            </a:r>
            <a:endParaRPr lang="en-US" altLang="zh-CN" sz="2000" dirty="0" smtClean="0">
              <a:solidFill>
                <a:srgbClr val="000000"/>
              </a:solidFill>
              <a:latin typeface="方正魏碑_GBK" pitchFamily="65" charset="-122"/>
              <a:ea typeface="方正魏碑_GBK" pitchFamily="65" charset="-122"/>
              <a:sym typeface="方正魏碑_GBK" pitchFamily="65" charset="-122"/>
            </a:endParaRPr>
          </a:p>
          <a:p>
            <a:r>
              <a:rPr lang="zh-CN" altLang="en-US" sz="2000" dirty="0" smtClean="0">
                <a:solidFill>
                  <a:srgbClr val="000000"/>
                </a:solidFill>
                <a:latin typeface="方正魏碑_GBK" pitchFamily="65" charset="-122"/>
                <a:ea typeface="方正魏碑_GBK" pitchFamily="65" charset="-122"/>
                <a:sym typeface="方正魏碑_GBK" pitchFamily="65" charset="-122"/>
              </a:rPr>
              <a:t>             团学微信群体系覆盖校、院、系团学组织比例达到80%</a:t>
            </a:r>
            <a:endParaRPr lang="en-US" altLang="zh-CN" sz="2000" dirty="0" smtClean="0">
              <a:solidFill>
                <a:srgbClr val="000000"/>
              </a:solidFill>
              <a:latin typeface="方正魏碑_GBK" pitchFamily="65" charset="-122"/>
              <a:ea typeface="方正魏碑_GBK" pitchFamily="65" charset="-122"/>
              <a:sym typeface="方正魏碑_GBK" pitchFamily="65" charset="-122"/>
            </a:endParaRPr>
          </a:p>
          <a:p>
            <a:r>
              <a:rPr lang="zh-CN" altLang="en-US" sz="2000" dirty="0" smtClean="0">
                <a:solidFill>
                  <a:srgbClr val="000000"/>
                </a:solidFill>
                <a:latin typeface="方正魏碑_GBK" pitchFamily="65" charset="-122"/>
                <a:ea typeface="方正魏碑_GBK" pitchFamily="65" charset="-122"/>
                <a:sym typeface="方正魏碑_GBK" pitchFamily="65" charset="-122"/>
              </a:rPr>
              <a:t>             团支部微信群体系覆盖团支部比例达到60%</a:t>
            </a:r>
            <a:endParaRPr lang="zh-CN" altLang="en-US" sz="2000" dirty="0">
              <a:solidFill>
                <a:prstClr val="black"/>
              </a:solidFill>
              <a:latin typeface="方正魏碑_GBK" pitchFamily="65" charset="-122"/>
              <a:ea typeface="方正魏碑_GBK" pitchFamily="65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  <a:latin typeface="方正大标宋_GBK" pitchFamily="65" charset="-122"/>
                <a:ea typeface="方正大标宋_GBK" pitchFamily="65" charset="-122"/>
              </a:rPr>
              <a:t>校园文化：校园之春</a:t>
            </a:r>
            <a:endParaRPr lang="zh-CN" altLang="en-US" dirty="0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矩形 7"/>
          <p:cNvSpPr/>
          <p:nvPr/>
        </p:nvSpPr>
        <p:spPr>
          <a:xfrm>
            <a:off x="1932085" y="5857892"/>
            <a:ext cx="52116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en-US" sz="2800" dirty="0" smtClean="0">
                <a:solidFill>
                  <a:prstClr val="black"/>
                </a:solidFill>
                <a:latin typeface="方正魏碑_GBK" pitchFamily="65" charset="-122"/>
                <a:ea typeface="方正魏碑_GBK" pitchFamily="65" charset="-122"/>
              </a:rPr>
              <a:t>目标：让更多的同学参与和获奖</a:t>
            </a:r>
            <a:endParaRPr lang="zh-CN" altLang="en-US" sz="2800" dirty="0">
              <a:solidFill>
                <a:prstClr val="black"/>
              </a:solidFill>
              <a:latin typeface="方正魏碑_GBK" pitchFamily="65" charset="-122"/>
              <a:ea typeface="方正魏碑_GBK" pitchFamily="65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>
                <a:solidFill>
                  <a:srgbClr val="FF0000"/>
                </a:solidFill>
                <a:latin typeface="方正大标宋_GBK" pitchFamily="65" charset="-122"/>
                <a:ea typeface="方正大标宋_GBK" pitchFamily="65" charset="-122"/>
              </a:rPr>
              <a:t>组织建设：中学中职“强基固本”工程</a:t>
            </a:r>
            <a:endParaRPr lang="zh-CN" altLang="en-US" sz="3600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457200" y="1546243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dirty="0" smtClean="0">
                <a:solidFill>
                  <a:srgbClr val="FF0000"/>
                </a:solidFill>
                <a:latin typeface="方正大标宋_GBK" pitchFamily="65" charset="-122"/>
                <a:ea typeface="方正大标宋_GBK" pitchFamily="65" charset="-122"/>
              </a:rPr>
              <a:t>组织建设：团学干部如何健康成长</a:t>
            </a:r>
            <a:endParaRPr lang="zh-CN" altLang="en-US" sz="4000" dirty="0"/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 smtClean="0">
                <a:solidFill>
                  <a:srgbClr val="FF0000"/>
                </a:solidFill>
                <a:latin typeface="方正大标宋_GBK" pitchFamily="65" charset="-122"/>
                <a:ea typeface="方正大标宋_GBK" pitchFamily="65" charset="-122"/>
              </a:rPr>
              <a:t>2015</a:t>
            </a:r>
            <a:r>
              <a:rPr lang="zh-CN" altLang="en-US" sz="4000" dirty="0" smtClean="0">
                <a:solidFill>
                  <a:srgbClr val="FF0000"/>
                </a:solidFill>
                <a:latin typeface="方正大标宋_GBK" pitchFamily="65" charset="-122"/>
                <a:ea typeface="方正大标宋_GBK" pitchFamily="65" charset="-122"/>
              </a:rPr>
              <a:t>年，我们在路上</a:t>
            </a:r>
            <a:endParaRPr lang="zh-CN" altLang="en-US" sz="4000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FF0000"/>
                </a:solidFill>
                <a:latin typeface="方正大标宋_GBK" pitchFamily="65" charset="-122"/>
                <a:ea typeface="方正大标宋_GBK" pitchFamily="65" charset="-122"/>
              </a:rPr>
              <a:t>2015</a:t>
            </a:r>
            <a:r>
              <a:rPr lang="zh-CN" altLang="en-US" dirty="0" smtClean="0">
                <a:solidFill>
                  <a:srgbClr val="FF0000"/>
                </a:solidFill>
                <a:latin typeface="方正大标宋_GBK" pitchFamily="65" charset="-122"/>
                <a:ea typeface="方正大标宋_GBK" pitchFamily="65" charset="-122"/>
              </a:rPr>
              <a:t>年，我们在路上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学校部手绘小人\学校部手绘小人\1、叶丽娜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62118" y="285728"/>
            <a:ext cx="1398764" cy="1928826"/>
          </a:xfrm>
          <a:prstGeom prst="rect">
            <a:avLst/>
          </a:prstGeom>
          <a:noFill/>
          <a:effectLst>
            <a:softEdge rad="63500"/>
          </a:effectLst>
        </p:spPr>
      </p:pic>
      <p:pic>
        <p:nvPicPr>
          <p:cNvPr id="1027" name="Picture 3" descr="C:\Users\Administrator\Desktop\学校部手绘小人\学校部手绘小人\2、张  珂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89312" y="4353828"/>
            <a:ext cx="1061495" cy="1789816"/>
          </a:xfrm>
          <a:prstGeom prst="rect">
            <a:avLst/>
          </a:prstGeom>
          <a:noFill/>
        </p:spPr>
      </p:pic>
      <p:pic>
        <p:nvPicPr>
          <p:cNvPr id="2" name="Picture 2" descr="C:\Users\Administrator\Desktop\学校部手绘小人\学校部手绘小人\3、林子琪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03758" y="4357694"/>
            <a:ext cx="1025121" cy="1714512"/>
          </a:xfrm>
          <a:prstGeom prst="rect">
            <a:avLst/>
          </a:prstGeom>
          <a:noFill/>
        </p:spPr>
      </p:pic>
      <p:pic>
        <p:nvPicPr>
          <p:cNvPr id="3" name="Picture 3" descr="C:\Users\Administrator\Desktop\学校部手绘小人\学校部手绘小人\4、万原岑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17742" y="4345444"/>
            <a:ext cx="1001780" cy="1571660"/>
          </a:xfrm>
          <a:prstGeom prst="rect">
            <a:avLst/>
          </a:prstGeom>
          <a:noFill/>
        </p:spPr>
      </p:pic>
      <p:pic>
        <p:nvPicPr>
          <p:cNvPr id="1028" name="Picture 4" descr="C:\Users\Administrator\Desktop\学校部手绘小人\学校部手绘小人\5.高老师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88982" y="4345444"/>
            <a:ext cx="1143008" cy="1645626"/>
          </a:xfrm>
          <a:prstGeom prst="rect">
            <a:avLst/>
          </a:prstGeom>
          <a:noFill/>
        </p:spPr>
      </p:pic>
      <p:pic>
        <p:nvPicPr>
          <p:cNvPr id="1029" name="Picture 5" descr="C:\Users\Administrator\Desktop\学校部手绘小人\学校部手绘小人\6.徐老师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746766" y="4381835"/>
            <a:ext cx="1285884" cy="1761809"/>
          </a:xfrm>
          <a:prstGeom prst="rect">
            <a:avLst/>
          </a:prstGeom>
          <a:noFill/>
        </p:spPr>
      </p:pic>
      <p:pic>
        <p:nvPicPr>
          <p:cNvPr id="9" name="Picture 6" descr="C:\Users\Administrator\Desktop\学校部手绘小人\学校部手绘小人\7.常  硕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74932" y="2357430"/>
            <a:ext cx="1214446" cy="1493900"/>
          </a:xfrm>
          <a:prstGeom prst="rect">
            <a:avLst/>
          </a:prstGeom>
          <a:noFill/>
        </p:spPr>
      </p:pic>
      <p:pic>
        <p:nvPicPr>
          <p:cNvPr id="1031" name="Picture 7" descr="C:\Users\Administrator\Desktop\学校部手绘小人\学校部手绘小人\7.徐雅祝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03692" y="2143116"/>
            <a:ext cx="1071570" cy="1785950"/>
          </a:xfrm>
          <a:prstGeom prst="rect">
            <a:avLst/>
          </a:prstGeom>
          <a:noFill/>
        </p:spPr>
      </p:pic>
      <p:pic>
        <p:nvPicPr>
          <p:cNvPr id="1032" name="Picture 8" descr="C:\Users\Administrator\Desktop\学校部手绘小人\学校部手绘小人\8.齐继东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46172" y="2285992"/>
            <a:ext cx="1214446" cy="1785950"/>
          </a:xfrm>
          <a:prstGeom prst="rect">
            <a:avLst/>
          </a:prstGeom>
          <a:noFill/>
        </p:spPr>
      </p:pic>
      <p:pic>
        <p:nvPicPr>
          <p:cNvPr id="1033" name="Picture 9" descr="C:\Users\Administrator\Desktop\学校部手绘小人\学校部手绘小人\9.蔚哥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157455" y="2071678"/>
            <a:ext cx="1589443" cy="2000264"/>
          </a:xfrm>
          <a:prstGeom prst="rect">
            <a:avLst/>
          </a:prstGeom>
          <a:noFill/>
        </p:spPr>
      </p:pic>
      <p:pic>
        <p:nvPicPr>
          <p:cNvPr id="3074" name="Picture 2" descr="C:\Users\Administrator\AppData\Roaming\360se6\Application\User Data\temp\1425954080660.jpg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14282" y="1571611"/>
            <a:ext cx="2714644" cy="3650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457200" y="714356"/>
          <a:ext cx="8229600" cy="54118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  <a:latin typeface="方正大标宋_GBK" pitchFamily="65" charset="-122"/>
                <a:ea typeface="方正大标宋_GBK" pitchFamily="65" charset="-122"/>
              </a:rPr>
              <a:t>“三创”：创新创业工作</a:t>
            </a:r>
            <a:endParaRPr lang="zh-CN" altLang="en-US" dirty="0">
              <a:solidFill>
                <a:srgbClr val="FF0000"/>
              </a:solidFill>
              <a:latin typeface="方正大标宋_GBK" pitchFamily="65" charset="-122"/>
              <a:ea typeface="方正大标宋_GBK" pitchFamily="65" charset="-122"/>
            </a:endParaRPr>
          </a:p>
        </p:txBody>
      </p:sp>
      <p:graphicFrame>
        <p:nvGraphicFramePr>
          <p:cNvPr id="10" name="内容占位符 9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  <a:latin typeface="方正大标宋_GBK" pitchFamily="65" charset="-122"/>
                <a:ea typeface="方正大标宋_GBK" pitchFamily="65" charset="-122"/>
              </a:rPr>
              <a:t>“三创”：创新创业工作</a:t>
            </a:r>
            <a:endParaRPr lang="zh-CN" altLang="en-US" dirty="0">
              <a:solidFill>
                <a:srgbClr val="FF0000"/>
              </a:solidFill>
              <a:latin typeface="方正大标宋_GBK" pitchFamily="65" charset="-122"/>
              <a:ea typeface="方正大标宋_GBK" pitchFamily="65" charset="-122"/>
            </a:endParaRPr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4543428" cy="43291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286380" y="3111057"/>
            <a:ext cx="350046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latin typeface="方正魏碑_GBK" pitchFamily="65" charset="-122"/>
                <a:ea typeface="方正魏碑_GBK" pitchFamily="65" charset="-122"/>
              </a:rPr>
              <a:t>      目标：校校有学分、有教材、有课程、有活动（讲座、主题团日活动等）</a:t>
            </a:r>
            <a:endParaRPr lang="zh-CN" altLang="en-US" sz="2800" dirty="0">
              <a:latin typeface="方正魏碑_GBK" pitchFamily="65" charset="-122"/>
              <a:ea typeface="方正魏碑_GBK" pitchFamily="65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  <a:latin typeface="方正大标宋_GBK" pitchFamily="65" charset="-122"/>
                <a:ea typeface="方正大标宋_GBK" pitchFamily="65" charset="-122"/>
              </a:rPr>
              <a:t>“三创”：创新创业工作</a:t>
            </a:r>
            <a:endParaRPr lang="zh-CN" altLang="en-US" dirty="0">
              <a:solidFill>
                <a:srgbClr val="FF0000"/>
              </a:solidFill>
              <a:latin typeface="方正大标宋_GBK" pitchFamily="65" charset="-122"/>
              <a:ea typeface="方正大标宋_GBK" pitchFamily="65" charset="-122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857224" y="1643050"/>
            <a:ext cx="7500990" cy="708480"/>
            <a:chOff x="405766" y="3416421"/>
            <a:chExt cx="5680729" cy="708480"/>
          </a:xfrm>
        </p:grpSpPr>
        <p:sp>
          <p:nvSpPr>
            <p:cNvPr id="12" name="圆角矩形 11"/>
            <p:cNvSpPr/>
            <p:nvPr/>
          </p:nvSpPr>
          <p:spPr>
            <a:xfrm>
              <a:off x="405766" y="3416421"/>
              <a:ext cx="5680729" cy="70848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圆角矩形 4"/>
            <p:cNvSpPr/>
            <p:nvPr/>
          </p:nvSpPr>
          <p:spPr>
            <a:xfrm>
              <a:off x="440351" y="3451006"/>
              <a:ext cx="5611559" cy="6393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4718" tIns="0" rIns="214718" bIns="0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2400" dirty="0" smtClean="0">
                  <a:latin typeface="方正魏碑_GBK" pitchFamily="65" charset="-122"/>
                  <a:ea typeface="方正魏碑_GBK" pitchFamily="65" charset="-122"/>
                </a:rPr>
                <a:t>“挑战杯”全国大学生课外学术科技作品竞赛</a:t>
              </a:r>
              <a:endParaRPr lang="zh-CN" altLang="en-US" sz="2400" kern="1200" dirty="0">
                <a:latin typeface="方正魏碑_GBK" pitchFamily="65" charset="-122"/>
                <a:ea typeface="方正魏碑_GBK" pitchFamily="65" charset="-122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857224" y="2434768"/>
            <a:ext cx="7500990" cy="708480"/>
            <a:chOff x="405766" y="3416421"/>
            <a:chExt cx="5680729" cy="708480"/>
          </a:xfrm>
        </p:grpSpPr>
        <p:sp>
          <p:nvSpPr>
            <p:cNvPr id="21" name="圆角矩形 20"/>
            <p:cNvSpPr/>
            <p:nvPr/>
          </p:nvSpPr>
          <p:spPr>
            <a:xfrm>
              <a:off x="405766" y="3416421"/>
              <a:ext cx="5680729" cy="70848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圆角矩形 4"/>
            <p:cNvSpPr/>
            <p:nvPr/>
          </p:nvSpPr>
          <p:spPr>
            <a:xfrm>
              <a:off x="440351" y="3451006"/>
              <a:ext cx="5611559" cy="6393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4718" tIns="0" rIns="214718" bIns="0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2400" dirty="0" smtClean="0">
                  <a:latin typeface="方正魏碑_GBK" pitchFamily="65" charset="-122"/>
                  <a:ea typeface="方正魏碑_GBK" pitchFamily="65" charset="-122"/>
                </a:rPr>
                <a:t>“创青春”全国大学生互联网创业竞赛</a:t>
              </a:r>
              <a:endParaRPr lang="zh-CN" altLang="en-US" sz="2400" kern="1200" dirty="0">
                <a:latin typeface="方正魏碑_GBK" pitchFamily="65" charset="-122"/>
                <a:ea typeface="方正魏碑_GBK" pitchFamily="65" charset="-122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857224" y="3292024"/>
            <a:ext cx="7500990" cy="708480"/>
            <a:chOff x="405766" y="3416421"/>
            <a:chExt cx="5680729" cy="708480"/>
          </a:xfrm>
        </p:grpSpPr>
        <p:sp>
          <p:nvSpPr>
            <p:cNvPr id="25" name="圆角矩形 24"/>
            <p:cNvSpPr/>
            <p:nvPr/>
          </p:nvSpPr>
          <p:spPr>
            <a:xfrm>
              <a:off x="405766" y="3416421"/>
              <a:ext cx="5680729" cy="70848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圆角矩形 4"/>
            <p:cNvSpPr/>
            <p:nvPr/>
          </p:nvSpPr>
          <p:spPr>
            <a:xfrm>
              <a:off x="440351" y="3451006"/>
              <a:ext cx="5611559" cy="6393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4718" tIns="0" rIns="214718" bIns="0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2400" dirty="0" smtClean="0">
                  <a:latin typeface="方正魏碑_GBK" pitchFamily="65" charset="-122"/>
                  <a:ea typeface="方正魏碑_GBK" pitchFamily="65" charset="-122"/>
                </a:rPr>
                <a:t>“挑战杯</a:t>
              </a:r>
              <a:r>
                <a:rPr lang="en-US" altLang="zh-CN" sz="2400" dirty="0" smtClean="0">
                  <a:latin typeface="方正魏碑_GBK" pitchFamily="65" charset="-122"/>
                  <a:ea typeface="方正魏碑_GBK" pitchFamily="65" charset="-122"/>
                </a:rPr>
                <a:t>—</a:t>
              </a:r>
              <a:r>
                <a:rPr lang="zh-CN" altLang="en-US" sz="2400" dirty="0" smtClean="0">
                  <a:latin typeface="方正魏碑_GBK" pitchFamily="65" charset="-122"/>
                  <a:ea typeface="方正魏碑_GBK" pitchFamily="65" charset="-122"/>
                </a:rPr>
                <a:t>彩虹人生”全国职业学校创新创效创业大赛（筹备）</a:t>
              </a:r>
              <a:endParaRPr lang="zh-CN" altLang="en-US" sz="2400" kern="1200" dirty="0">
                <a:latin typeface="方正魏碑_GBK" pitchFamily="65" charset="-122"/>
                <a:ea typeface="方正魏碑_GBK" pitchFamily="65" charset="-122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857224" y="4143380"/>
            <a:ext cx="7500990" cy="708480"/>
            <a:chOff x="405766" y="3416421"/>
            <a:chExt cx="5680729" cy="708480"/>
          </a:xfrm>
        </p:grpSpPr>
        <p:sp>
          <p:nvSpPr>
            <p:cNvPr id="28" name="圆角矩形 27"/>
            <p:cNvSpPr/>
            <p:nvPr/>
          </p:nvSpPr>
          <p:spPr>
            <a:xfrm>
              <a:off x="405766" y="3416421"/>
              <a:ext cx="5680729" cy="70848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圆角矩形 4"/>
            <p:cNvSpPr/>
            <p:nvPr/>
          </p:nvSpPr>
          <p:spPr>
            <a:xfrm>
              <a:off x="440351" y="3451006"/>
              <a:ext cx="5611559" cy="6393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4718" tIns="0" rIns="214718" bIns="0" numCol="1" spcCol="1270" anchor="ctr" anchorCtr="0">
              <a:noAutofit/>
            </a:bodyPr>
            <a:lstStyle/>
            <a:p>
              <a:pPr lvl="0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2400" dirty="0" smtClean="0">
                  <a:latin typeface="方正魏碑_GBK" pitchFamily="65" charset="-122"/>
                  <a:ea typeface="方正魏碑_GBK" pitchFamily="65" charset="-122"/>
                </a:rPr>
                <a:t>大学生“小平科技创新团队”、中学生科技创新示范竞赛</a:t>
              </a:r>
              <a:endParaRPr lang="zh-CN" altLang="en-US" sz="2400" kern="1200" dirty="0">
                <a:latin typeface="方正魏碑_GBK" pitchFamily="65" charset="-122"/>
                <a:ea typeface="方正魏碑_GBK" pitchFamily="65" charset="-122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857224" y="5006536"/>
            <a:ext cx="7500990" cy="708480"/>
            <a:chOff x="405766" y="3416421"/>
            <a:chExt cx="5680729" cy="708480"/>
          </a:xfrm>
        </p:grpSpPr>
        <p:sp>
          <p:nvSpPr>
            <p:cNvPr id="31" name="圆角矩形 30"/>
            <p:cNvSpPr/>
            <p:nvPr/>
          </p:nvSpPr>
          <p:spPr>
            <a:xfrm>
              <a:off x="405766" y="3416421"/>
              <a:ext cx="5680729" cy="70848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圆角矩形 4"/>
            <p:cNvSpPr/>
            <p:nvPr/>
          </p:nvSpPr>
          <p:spPr>
            <a:xfrm>
              <a:off x="440351" y="3451006"/>
              <a:ext cx="5611559" cy="6393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4718" tIns="0" rIns="214718" bIns="0" numCol="1" spcCol="1270" anchor="ctr" anchorCtr="0">
              <a:noAutofit/>
            </a:bodyPr>
            <a:lstStyle/>
            <a:p>
              <a:pPr lvl="0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2400" dirty="0" smtClean="0">
                  <a:latin typeface="方正魏碑_GBK" pitchFamily="65" charset="-122"/>
                  <a:ea typeface="方正魏碑_GBK" pitchFamily="65" charset="-122"/>
                </a:rPr>
                <a:t>全市第一届中学生“数字化创新故事大赛”（待定）</a:t>
              </a: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857224" y="5929330"/>
            <a:ext cx="73581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atin typeface="方正魏碑_GBK" pitchFamily="65" charset="-122"/>
                <a:ea typeface="方正魏碑_GBK" pitchFamily="65" charset="-122"/>
              </a:rPr>
              <a:t>目标：“广泛发动</a:t>
            </a:r>
            <a:r>
              <a:rPr lang="en-US" altLang="zh-CN" sz="2800" b="1" dirty="0" smtClean="0">
                <a:latin typeface="方正魏碑_GBK" pitchFamily="65" charset="-122"/>
                <a:ea typeface="方正魏碑_GBK" pitchFamily="65" charset="-122"/>
              </a:rPr>
              <a:t>+</a:t>
            </a:r>
            <a:r>
              <a:rPr lang="zh-CN" altLang="en-US" sz="2800" b="1" dirty="0" smtClean="0">
                <a:latin typeface="方正魏碑_GBK" pitchFamily="65" charset="-122"/>
                <a:ea typeface="方正魏碑_GBK" pitchFamily="65" charset="-122"/>
              </a:rPr>
              <a:t>重点突破”双丰收</a:t>
            </a:r>
            <a:endParaRPr lang="zh-CN" altLang="en-US" sz="2800" b="1" dirty="0">
              <a:latin typeface="方正魏碑_GBK" pitchFamily="65" charset="-122"/>
              <a:ea typeface="方正魏碑_GBK" pitchFamily="65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  <a:latin typeface="方正大标宋_GBK" pitchFamily="65" charset="-122"/>
                <a:ea typeface="方正大标宋_GBK" pitchFamily="65" charset="-122"/>
              </a:rPr>
              <a:t>“三创”：创新创业工作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5757874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72198" y="3371679"/>
            <a:ext cx="24288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latin typeface="方正魏碑_GBK" pitchFamily="65" charset="-122"/>
                <a:ea typeface="方正魏碑_GBK" pitchFamily="65" charset="-122"/>
              </a:rPr>
              <a:t>        </a:t>
            </a:r>
            <a:r>
              <a:rPr lang="zh-CN" altLang="en-US" sz="2800" dirty="0" smtClean="0">
                <a:latin typeface="方正魏碑_GBK" pitchFamily="65" charset="-122"/>
                <a:ea typeface="方正魏碑_GBK" pitchFamily="65" charset="-122"/>
              </a:rPr>
              <a:t>目标：四个领域至少有</a:t>
            </a:r>
            <a:r>
              <a:rPr lang="en-US" altLang="zh-CN" sz="2800" dirty="0" smtClean="0">
                <a:latin typeface="方正魏碑_GBK" pitchFamily="65" charset="-122"/>
                <a:ea typeface="方正魏碑_GBK" pitchFamily="65" charset="-122"/>
              </a:rPr>
              <a:t>1-2</a:t>
            </a:r>
            <a:r>
              <a:rPr lang="zh-CN" altLang="en-US" sz="2800" dirty="0" smtClean="0">
                <a:latin typeface="方正魏碑_GBK" pitchFamily="65" charset="-122"/>
                <a:ea typeface="方正魏碑_GBK" pitchFamily="65" charset="-122"/>
              </a:rPr>
              <a:t>个领域取得进展</a:t>
            </a:r>
            <a:endParaRPr lang="zh-CN" altLang="en-US" sz="2800" dirty="0">
              <a:latin typeface="方正魏碑_GBK" pitchFamily="65" charset="-122"/>
              <a:ea typeface="方正魏碑_GBK" pitchFamily="65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  <a:latin typeface="方正大标宋_GBK" pitchFamily="65" charset="-122"/>
                <a:ea typeface="方正大标宋_GBK" pitchFamily="65" charset="-122"/>
              </a:rPr>
              <a:t>“三创”：创新创业工作</a:t>
            </a:r>
            <a:endParaRPr lang="zh-CN" altLang="en-US" dirty="0"/>
          </a:p>
        </p:txBody>
      </p:sp>
      <p:graphicFrame>
        <p:nvGraphicFramePr>
          <p:cNvPr id="11" name="内容占位符 10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3971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14348" y="5834738"/>
            <a:ext cx="8143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mtClean="0">
                <a:latin typeface="方正魏碑_GBK" pitchFamily="65" charset="-122"/>
                <a:ea typeface="方正魏碑_GBK" pitchFamily="65" charset="-122"/>
              </a:rPr>
              <a:t>目标：每个学校都有典型学生，形成一个长期组织</a:t>
            </a:r>
            <a:endParaRPr lang="zh-CN" altLang="en-US" sz="2800" dirty="0">
              <a:latin typeface="方正魏碑_GBK" pitchFamily="65" charset="-122"/>
              <a:ea typeface="方正魏碑_GBK" pitchFamily="65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  <a:latin typeface="方正大标宋_GBK" pitchFamily="65" charset="-122"/>
                <a:ea typeface="方正大标宋_GBK" pitchFamily="65" charset="-122"/>
              </a:rPr>
              <a:t>“三创”：市民学校工作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14348" y="5834738"/>
            <a:ext cx="8143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latin typeface="方正魏碑_GBK" pitchFamily="65" charset="-122"/>
                <a:ea typeface="方正魏碑_GBK" pitchFamily="65" charset="-122"/>
              </a:rPr>
              <a:t>目标：使沉寂的活跃，使活跃的更加活跃</a:t>
            </a:r>
            <a:endParaRPr lang="zh-CN" altLang="en-US" sz="2800" dirty="0">
              <a:latin typeface="方正魏碑_GBK" pitchFamily="65" charset="-122"/>
              <a:ea typeface="方正魏碑_GBK" pitchFamily="65" charset="-122"/>
            </a:endParaRPr>
          </a:p>
        </p:txBody>
      </p:sp>
      <p:graphicFrame>
        <p:nvGraphicFramePr>
          <p:cNvPr id="12" name="内容占位符 11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3971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  <a:latin typeface="方正大标宋_GBK" pitchFamily="65" charset="-122"/>
                <a:ea typeface="方正大标宋_GBK" pitchFamily="65" charset="-122"/>
              </a:rPr>
              <a:t>思想引领：四进四信</a:t>
            </a:r>
            <a:endParaRPr lang="zh-CN" altLang="en-US" dirty="0">
              <a:solidFill>
                <a:srgbClr val="FF0000"/>
              </a:solidFill>
              <a:latin typeface="方正大标宋_GBK" pitchFamily="65" charset="-122"/>
              <a:ea typeface="方正大标宋_GBK" pitchFamily="65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14414" y="5834738"/>
            <a:ext cx="6858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latin typeface="方正魏碑_GBK" pitchFamily="65" charset="-122"/>
                <a:ea typeface="方正魏碑_GBK" pitchFamily="65" charset="-122"/>
              </a:rPr>
              <a:t>目标：规定动作不走样，自选动作有创新</a:t>
            </a:r>
            <a:endParaRPr lang="zh-CN" altLang="en-US" sz="2800" dirty="0">
              <a:latin typeface="方正魏碑_GBK" pitchFamily="65" charset="-122"/>
              <a:ea typeface="方正魏碑_GBK" pitchFamily="65" charset="-122"/>
            </a:endParaRPr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457200" y="1285860"/>
          <a:ext cx="8229600" cy="42148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28992" y="2857496"/>
            <a:ext cx="23574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 smtClean="0">
                <a:solidFill>
                  <a:srgbClr val="FF0000"/>
                </a:solidFill>
                <a:latin typeface="方正魏碑_GBK" pitchFamily="65" charset="-122"/>
                <a:ea typeface="方正魏碑_GBK" pitchFamily="65" charset="-122"/>
              </a:rPr>
              <a:t>“六个一”学“习”计划</a:t>
            </a:r>
            <a:endParaRPr lang="zh-CN" altLang="en-US" sz="2800" b="1" dirty="0">
              <a:solidFill>
                <a:srgbClr val="FF0000"/>
              </a:solidFill>
              <a:latin typeface="方正魏碑_GBK" pitchFamily="65" charset="-122"/>
              <a:ea typeface="方正魏碑_GBK" pitchFamily="65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715</Words>
  <PresentationFormat>全屏显示(4:3)</PresentationFormat>
  <Paragraphs>111</Paragraphs>
  <Slides>17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Office 主题</vt:lpstr>
      <vt:lpstr>Duang，我们的2015</vt:lpstr>
      <vt:lpstr>幻灯片 2</vt:lpstr>
      <vt:lpstr>“三创”：创新创业工作</vt:lpstr>
      <vt:lpstr>“三创”：创新创业工作</vt:lpstr>
      <vt:lpstr>“三创”：创新创业工作</vt:lpstr>
      <vt:lpstr>“三创”：创新创业工作</vt:lpstr>
      <vt:lpstr>“三创”：创新创业工作</vt:lpstr>
      <vt:lpstr>“三创”：市民学校工作</vt:lpstr>
      <vt:lpstr>思想引领：四进四信</vt:lpstr>
      <vt:lpstr>思想引领：“网军”建设</vt:lpstr>
      <vt:lpstr>思想引领：新媒体阵地建设</vt:lpstr>
      <vt:lpstr>校园文化：校园之春</vt:lpstr>
      <vt:lpstr>组织建设：中学中职“强基固本”工程</vt:lpstr>
      <vt:lpstr>组织建设：团学干部如何健康成长</vt:lpstr>
      <vt:lpstr>2015年，我们在路上</vt:lpstr>
      <vt:lpstr>2015年，我们在路上</vt:lpstr>
      <vt:lpstr>幻灯片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Duang，我们的2015年</dc:title>
  <dc:creator>Administrator</dc:creator>
  <cp:lastModifiedBy>admin</cp:lastModifiedBy>
  <cp:revision>36</cp:revision>
  <dcterms:created xsi:type="dcterms:W3CDTF">2015-03-10T00:43:09Z</dcterms:created>
  <dcterms:modified xsi:type="dcterms:W3CDTF">2015-03-12T05:23:23Z</dcterms:modified>
</cp:coreProperties>
</file>